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9" r:id="rId5"/>
    <p:sldId id="261" r:id="rId6"/>
    <p:sldId id="262" r:id="rId7"/>
    <p:sldId id="263" r:id="rId8"/>
    <p:sldId id="264" r:id="rId9"/>
    <p:sldId id="270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6030-877A-4F3B-BCD7-D86B27A6B216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C998-E925-4D57-90FE-BDC0B0A8E5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6030-877A-4F3B-BCD7-D86B27A6B216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C998-E925-4D57-90FE-BDC0B0A8E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6030-877A-4F3B-BCD7-D86B27A6B216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C998-E925-4D57-90FE-BDC0B0A8E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6030-877A-4F3B-BCD7-D86B27A6B216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C998-E925-4D57-90FE-BDC0B0A8E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6030-877A-4F3B-BCD7-D86B27A6B216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C998-E925-4D57-90FE-BDC0B0A8E5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6030-877A-4F3B-BCD7-D86B27A6B216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C998-E925-4D57-90FE-BDC0B0A8E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6030-877A-4F3B-BCD7-D86B27A6B216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C998-E925-4D57-90FE-BDC0B0A8E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6030-877A-4F3B-BCD7-D86B27A6B216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C998-E925-4D57-90FE-BDC0B0A8E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6030-877A-4F3B-BCD7-D86B27A6B216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C998-E925-4D57-90FE-BDC0B0A8E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6030-877A-4F3B-BCD7-D86B27A6B216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0C998-E925-4D57-90FE-BDC0B0A8E5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6030-877A-4F3B-BCD7-D86B27A6B216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F10C998-E925-4D57-90FE-BDC0B0A8E53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566030-877A-4F3B-BCD7-D86B27A6B216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10C998-E925-4D57-90FE-BDC0B0A8E53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Database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Complete information is entered in the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Fields of the database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A form is the layout or design of the data objects like filed and records.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4652" y="1905000"/>
            <a:ext cx="8042148" cy="33528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A Database is an organized collection of data or information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Databases can be used to Find and sort information very quickly.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Data field is the first building block in the database.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US" dirty="0"/>
            </a:br>
            <a:r>
              <a:rPr lang="en-US" dirty="0"/>
              <a:t>Data field is also called as data column.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Specify field size and type in the database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Data record are a collection of related data field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record is also known as data row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By combining data fields and data records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8458200" cy="3810000"/>
          </a:xfrm>
        </p:spPr>
        <p:txBody>
          <a:bodyPr>
            <a:normAutofit fontScale="90000"/>
          </a:bodyPr>
          <a:lstStyle/>
          <a:p>
            <a:pPr algn="l"/>
            <a:br>
              <a:rPr lang="en-US" dirty="0"/>
            </a:br>
            <a:r>
              <a:rPr lang="en-US" dirty="0"/>
              <a:t>We can create the most common element of relational database from the data table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</TotalTime>
  <Words>125</Words>
  <Application>Microsoft Office PowerPoint</Application>
  <PresentationFormat>On-screen Show (4:3)</PresentationFormat>
  <Paragraphs>14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Constantia</vt:lpstr>
      <vt:lpstr>Wingdings 2</vt:lpstr>
      <vt:lpstr>Flow</vt:lpstr>
      <vt:lpstr>Database</vt:lpstr>
      <vt:lpstr>PowerPoint Presentation</vt:lpstr>
      <vt:lpstr>     </vt:lpstr>
      <vt:lpstr> Data field is also called as data column. </vt:lpstr>
      <vt:lpstr>Specify field size and type in the database</vt:lpstr>
      <vt:lpstr>Data record are a collection of related data field</vt:lpstr>
      <vt:lpstr>Data record is also known as data row</vt:lpstr>
      <vt:lpstr>By combining data fields and data records </vt:lpstr>
      <vt:lpstr> We can create the most common element of relational database from the data table </vt:lpstr>
      <vt:lpstr>Complete information is entered in the 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</dc:title>
  <dc:creator>Admin</dc:creator>
  <cp:lastModifiedBy>Asad ahmed</cp:lastModifiedBy>
  <cp:revision>3</cp:revision>
  <dcterms:created xsi:type="dcterms:W3CDTF">2010-04-23T07:21:25Z</dcterms:created>
  <dcterms:modified xsi:type="dcterms:W3CDTF">2022-09-24T06:09:42Z</dcterms:modified>
</cp:coreProperties>
</file>