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9" r:id="rId5"/>
    <p:sldId id="261" r:id="rId6"/>
    <p:sldId id="262" r:id="rId7"/>
    <p:sldId id="263" r:id="rId8"/>
    <p:sldId id="264" r:id="rId9"/>
    <p:sldId id="27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566030-877A-4F3B-BCD7-D86B27A6B21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10C998-E925-4D57-90FE-BDC0B0A8E53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information is entered in the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Fields of the database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 form is the layout or design of the data objects like filed and records.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1905000"/>
            <a:ext cx="8042148" cy="3352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 Database is an organized collection of data or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Databases can be used to Find and sort information very quickly.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field is the first building block in the database.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Data field is also called as data column.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Specify field size and type in the database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Data record are a collection of related data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record is also known as data row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By combining data fields and data records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458200" cy="38100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We can create the most common element of relational database from the data table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125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Flow</vt:lpstr>
      <vt:lpstr>Database</vt:lpstr>
      <vt:lpstr>PowerPoint Presentation</vt:lpstr>
      <vt:lpstr>     </vt:lpstr>
      <vt:lpstr> Data field is also called as data column. </vt:lpstr>
      <vt:lpstr>Specify field size and type in the database</vt:lpstr>
      <vt:lpstr>Data record are a collection of related data field</vt:lpstr>
      <vt:lpstr>Data record is also known as data row</vt:lpstr>
      <vt:lpstr>By combining data fields and data records </vt:lpstr>
      <vt:lpstr> We can create the most common element of relational database from the data table </vt:lpstr>
      <vt:lpstr>Complete information is entered in the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</dc:title>
  <dc:creator>Admin</dc:creator>
  <cp:lastModifiedBy>Asad ahmed</cp:lastModifiedBy>
  <cp:revision>3</cp:revision>
  <dcterms:created xsi:type="dcterms:W3CDTF">2010-04-23T07:21:25Z</dcterms:created>
  <dcterms:modified xsi:type="dcterms:W3CDTF">2022-09-24T06:09:42Z</dcterms:modified>
</cp:coreProperties>
</file>