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69" r:id="rId4"/>
    <p:sldId id="270" r:id="rId5"/>
    <p:sldId id="271" r:id="rId6"/>
    <p:sldId id="258" r:id="rId7"/>
    <p:sldId id="272" r:id="rId8"/>
    <p:sldId id="273" r:id="rId9"/>
    <p:sldId id="274" r:id="rId10"/>
    <p:sldId id="275" r:id="rId11"/>
    <p:sldId id="259" r:id="rId12"/>
    <p:sldId id="276" r:id="rId13"/>
    <p:sldId id="277" r:id="rId14"/>
    <p:sldId id="278" r:id="rId15"/>
    <p:sldId id="279" r:id="rId16"/>
    <p:sldId id="280" r:id="rId17"/>
    <p:sldId id="260" r:id="rId18"/>
    <p:sldId id="262" r:id="rId19"/>
    <p:sldId id="268" r:id="rId20"/>
    <p:sldId id="264" r:id="rId21"/>
    <p:sldId id="265" r:id="rId22"/>
    <p:sldId id="266" r:id="rId23"/>
    <p:sldId id="281" r:id="rId24"/>
    <p:sldId id="26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51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80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87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32297FD-AF9D-F8C8-4438-D06A623992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20D5F95-AE87-9EF5-0CAF-5443C06BA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7693F51-95E7-606B-6EBD-7AD6339150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DB9F2-B9C8-4FB6-BC49-03D1224D92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846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52C6400-EAC9-D813-E806-701BB89E20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5B40745-8FA0-DA96-D595-C88A86848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5EDFF1D-C5DF-2F12-544C-F4954D6E02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0106E-9596-46CE-BE0B-ACD123ACFF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9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35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48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96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50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17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01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06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116CD-6066-4C33-9CA4-6B1807029D16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CB32EF-77DB-4F4E-9C61-1FC806708AA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3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67F2E-E1EE-475D-3D4C-0C7FE02A2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0B92D-2B13-08F9-26DD-F19A3D0BD1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058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7BA85-26FE-55DC-C4BA-7581FB284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you can do with a computer???</a:t>
            </a:r>
          </a:p>
        </p:txBody>
      </p:sp>
      <p:pic>
        <p:nvPicPr>
          <p:cNvPr id="11267" name="Content Placeholder 3">
            <a:extLst>
              <a:ext uri="{FF2B5EF4-FFF2-40B4-BE49-F238E27FC236}">
                <a16:creationId xmlns:a16="http://schemas.microsoft.com/office/drawing/2014/main" id="{DCCA4369-AEB0-183A-CF2E-EEC3CEB491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3564" y="1600200"/>
            <a:ext cx="5984875" cy="4495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49945D14-9CFA-306C-574E-A2EF9BB76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000" dirty="0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CF2DE579-C95E-4A0F-5C40-FF4D5A4827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You can do many things using a computer here are only some: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12292" name="Content Placeholder 5">
            <a:extLst>
              <a:ext uri="{FF2B5EF4-FFF2-40B4-BE49-F238E27FC236}">
                <a16:creationId xmlns:a16="http://schemas.microsoft.com/office/drawing/2014/main" id="{CD6AE0BF-D81F-A73E-D2D2-D0F69D38B9D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330450"/>
            <a:ext cx="4038600" cy="3035300"/>
          </a:xfrm>
        </p:spPr>
      </p:pic>
    </p:spTree>
  </p:cSld>
  <p:clrMapOvr>
    <a:masterClrMapping/>
  </p:clrMapOvr>
  <p:transition spd="slow">
    <p:cover dir="ld"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40DF1-99BD-F814-60AC-99B041A9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649CC-66CB-AB07-4FA7-4D7C82841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Create documents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3316" name="Picture 3">
            <a:extLst>
              <a:ext uri="{FF2B5EF4-FFF2-40B4-BE49-F238E27FC236}">
                <a16:creationId xmlns:a16="http://schemas.microsoft.com/office/drawing/2014/main" id="{D1AF441B-2B65-97E6-9CB4-78033386E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59815-E176-A651-1CED-4BB07C49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6F196-CBD9-2E12-9DA6-5860F3653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Work with numbers</a:t>
            </a:r>
          </a:p>
        </p:txBody>
      </p:sp>
      <p:pic>
        <p:nvPicPr>
          <p:cNvPr id="14340" name="Picture 3">
            <a:extLst>
              <a:ext uri="{FF2B5EF4-FFF2-40B4-BE49-F238E27FC236}">
                <a16:creationId xmlns:a16="http://schemas.microsoft.com/office/drawing/2014/main" id="{34DA9EF5-8A2C-41E2-8EA4-D6781BFA7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3CAE5-5C47-37F1-9E41-762F75F0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0A422-677B-2F9E-C7A0-F60D95A24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Store large data</a:t>
            </a:r>
          </a:p>
        </p:txBody>
      </p:sp>
      <p:pic>
        <p:nvPicPr>
          <p:cNvPr id="15364" name="Picture 3">
            <a:extLst>
              <a:ext uri="{FF2B5EF4-FFF2-40B4-BE49-F238E27FC236}">
                <a16:creationId xmlns:a16="http://schemas.microsoft.com/office/drawing/2014/main" id="{EB0FF30E-AA11-65CF-D446-E7E5E260D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97E6D-FC98-5286-920C-F311D51F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AD83A-1F05-445B-338F-F0D40E293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Make a movie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6388" name="Picture 3">
            <a:extLst>
              <a:ext uri="{FF2B5EF4-FFF2-40B4-BE49-F238E27FC236}">
                <a16:creationId xmlns:a16="http://schemas.microsoft.com/office/drawing/2014/main" id="{31540E71-99E3-3BFF-3E20-C894E633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CF41-C471-D32B-55BB-2520B426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A4034-CD40-5BCC-3226-B3F924ADC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Create pictures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7412" name="Picture 3">
            <a:extLst>
              <a:ext uri="{FF2B5EF4-FFF2-40B4-BE49-F238E27FC236}">
                <a16:creationId xmlns:a16="http://schemas.microsoft.com/office/drawing/2014/main" id="{805F3426-7A90-9BC8-1B56-FB8D0760D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46E9A410-55BC-0095-3ACF-DA3CC4FF2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Types of computers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E3CE4489-A0C4-E5AB-F4EC-9F57156038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There are many types of computers like:</a:t>
            </a:r>
          </a:p>
          <a:p>
            <a:pPr eaLnBrk="1" hangingPunct="1">
              <a:defRPr/>
            </a:pPr>
            <a:r>
              <a:rPr lang="en-US" dirty="0"/>
              <a:t>Desktop.</a:t>
            </a:r>
          </a:p>
          <a:p>
            <a:pPr eaLnBrk="1" hangingPunct="1">
              <a:defRPr/>
            </a:pPr>
            <a:r>
              <a:rPr lang="en-US" dirty="0"/>
              <a:t>Notebook.</a:t>
            </a:r>
          </a:p>
          <a:p>
            <a:pPr eaLnBrk="1" hangingPunct="1">
              <a:defRPr/>
            </a:pPr>
            <a:r>
              <a:rPr lang="en-US" dirty="0"/>
              <a:t>Tablet PC.</a:t>
            </a:r>
          </a:p>
          <a:p>
            <a:pPr eaLnBrk="1" hangingPunct="1">
              <a:defRPr/>
            </a:pPr>
            <a:r>
              <a:rPr lang="en-US" dirty="0"/>
              <a:t>Handheld PC.</a:t>
            </a:r>
          </a:p>
          <a:p>
            <a:pPr eaLnBrk="1" hangingPunct="1">
              <a:defRPr/>
            </a:pPr>
            <a:r>
              <a:rPr lang="en-US" dirty="0"/>
              <a:t>Server.</a:t>
            </a:r>
          </a:p>
          <a:p>
            <a:pPr eaLnBrk="1" hangingPunct="1">
              <a:defRPr/>
            </a:pPr>
            <a:r>
              <a:rPr lang="en-US" dirty="0"/>
              <a:t>Etc… 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2788B03D-2973-3CB7-46AC-7A8AE1499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2D9004AA-E38A-CC81-339C-FC5374A45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Parts of a personal computer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C35C785-E951-6E9F-21D3-DC4B728674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These are the main personal computer parts: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Computer case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Monitor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Keyboard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Mouse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Printer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Speakers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Uninterruptible power supply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Game controller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Surge protector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modem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/>
          </a:p>
          <a:p>
            <a:pPr eaLnBrk="1" hangingPunct="1">
              <a:lnSpc>
                <a:spcPct val="90000"/>
              </a:lnSpc>
              <a:defRPr/>
            </a:pPr>
            <a:endParaRPr lang="en-US" sz="2200"/>
          </a:p>
        </p:txBody>
      </p:sp>
      <p:sp>
        <p:nvSpPr>
          <p:cNvPr id="19461" name="Rectangle 11">
            <a:extLst>
              <a:ext uri="{FF2B5EF4-FFF2-40B4-BE49-F238E27FC236}">
                <a16:creationId xmlns:a16="http://schemas.microsoft.com/office/drawing/2014/main" id="{31B3B967-7A75-1F3F-D633-08E7BA1640EF}"/>
              </a:ext>
            </a:extLst>
          </p:cNvPr>
          <p:cNvSpPr>
            <a:spLocks noGrp="1" noChangeArrowheads="1" noTextEdit="1"/>
          </p:cNvSpPr>
          <p:nvPr>
            <p:ph type="clipArt" sz="half" idx="2"/>
          </p:nvPr>
        </p:nvSpPr>
        <p:spPr/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510B0708-D14B-493A-C9D6-A1B896AC8AB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677400" y="381000"/>
            <a:ext cx="1841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US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20" name="tower">
            <a:extLst>
              <a:ext uri="{FF2B5EF4-FFF2-40B4-BE49-F238E27FC236}">
                <a16:creationId xmlns:a16="http://schemas.microsoft.com/office/drawing/2014/main" id="{172D7537-80EA-5C50-6DB5-89C2DB88C76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763126" y="1524000"/>
            <a:ext cx="904875" cy="1809750"/>
          </a:xfrm>
          <a:custGeom>
            <a:avLst/>
            <a:gdLst>
              <a:gd name="T0" fmla="*/ 0 w 21600"/>
              <a:gd name="T1" fmla="*/ 2147483646 h 21600"/>
              <a:gd name="T2" fmla="*/ 2147483646 w 21600"/>
              <a:gd name="T3" fmla="*/ 0 h 21600"/>
              <a:gd name="T4" fmla="*/ 2147483646 w 21600"/>
              <a:gd name="T5" fmla="*/ 0 h 21600"/>
              <a:gd name="T6" fmla="*/ 2147483646 w 21600"/>
              <a:gd name="T7" fmla="*/ 0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w 21600"/>
              <a:gd name="T17" fmla="*/ 2147483646 h 21600"/>
              <a:gd name="T18" fmla="*/ 0 w 21600"/>
              <a:gd name="T19" fmla="*/ 2147483646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1" name="monitor">
            <a:extLst>
              <a:ext uri="{FF2B5EF4-FFF2-40B4-BE49-F238E27FC236}">
                <a16:creationId xmlns:a16="http://schemas.microsoft.com/office/drawing/2014/main" id="{2543F46D-CF74-42C7-6F7A-16523F36864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391400" y="2895600"/>
            <a:ext cx="1809750" cy="18097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w 21600"/>
              <a:gd name="T7" fmla="*/ 2147483646 h 21600"/>
              <a:gd name="T8" fmla="*/ 0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0 h 21600"/>
              <a:gd name="T14" fmla="*/ 2147483646 w 21600"/>
              <a:gd name="T15" fmla="*/ 2147483646 h 21600"/>
              <a:gd name="T16" fmla="*/ 2147483646 w 21600"/>
              <a:gd name="T17" fmla="*/ 2147483646 h 21600"/>
              <a:gd name="T18" fmla="*/ 2147483646 w 21600"/>
              <a:gd name="T19" fmla="*/ 2147483646 h 21600"/>
              <a:gd name="T20" fmla="*/ 2147483646 w 21600"/>
              <a:gd name="T21" fmla="*/ 2147483646 h 2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1204 w 21600"/>
              <a:gd name="T34" fmla="*/ 22548 h 21600"/>
              <a:gd name="T35" fmla="*/ 20706 w 21600"/>
              <a:gd name="T36" fmla="*/ 28386 h 2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600" h="21600" extrusionOk="0">
                <a:moveTo>
                  <a:pt x="6837" y="21600"/>
                </a:moveTo>
                <a:lnTo>
                  <a:pt x="3108" y="19849"/>
                </a:lnTo>
                <a:lnTo>
                  <a:pt x="3108" y="17659"/>
                </a:lnTo>
                <a:lnTo>
                  <a:pt x="0" y="15178"/>
                </a:lnTo>
                <a:lnTo>
                  <a:pt x="0" y="10508"/>
                </a:lnTo>
                <a:lnTo>
                  <a:pt x="0" y="3941"/>
                </a:lnTo>
                <a:lnTo>
                  <a:pt x="8081" y="1168"/>
                </a:lnTo>
                <a:lnTo>
                  <a:pt x="10722" y="1605"/>
                </a:lnTo>
                <a:lnTo>
                  <a:pt x="12587" y="1751"/>
                </a:lnTo>
                <a:lnTo>
                  <a:pt x="17871" y="0"/>
                </a:lnTo>
                <a:lnTo>
                  <a:pt x="21600" y="1751"/>
                </a:lnTo>
                <a:lnTo>
                  <a:pt x="21600" y="10508"/>
                </a:lnTo>
                <a:lnTo>
                  <a:pt x="21600" y="16346"/>
                </a:lnTo>
                <a:lnTo>
                  <a:pt x="10722" y="20286"/>
                </a:lnTo>
                <a:lnTo>
                  <a:pt x="6837" y="21600"/>
                </a:lnTo>
                <a:close/>
              </a:path>
              <a:path w="21600" h="21600" extrusionOk="0">
                <a:moveTo>
                  <a:pt x="3108" y="5254"/>
                </a:moveTo>
                <a:lnTo>
                  <a:pt x="2642" y="4962"/>
                </a:lnTo>
                <a:lnTo>
                  <a:pt x="777" y="4232"/>
                </a:lnTo>
                <a:lnTo>
                  <a:pt x="155" y="3941"/>
                </a:lnTo>
                <a:moveTo>
                  <a:pt x="6837" y="7005"/>
                </a:moveTo>
                <a:lnTo>
                  <a:pt x="6216" y="6714"/>
                </a:lnTo>
                <a:lnTo>
                  <a:pt x="3885" y="5546"/>
                </a:lnTo>
                <a:lnTo>
                  <a:pt x="3108" y="5254"/>
                </a:lnTo>
                <a:moveTo>
                  <a:pt x="19735" y="14595"/>
                </a:moveTo>
                <a:lnTo>
                  <a:pt x="19735" y="4816"/>
                </a:lnTo>
                <a:lnTo>
                  <a:pt x="9790" y="8319"/>
                </a:lnTo>
                <a:lnTo>
                  <a:pt x="9790" y="18243"/>
                </a:lnTo>
                <a:lnTo>
                  <a:pt x="19735" y="14595"/>
                </a:lnTo>
                <a:moveTo>
                  <a:pt x="3108" y="17659"/>
                </a:moveTo>
                <a:lnTo>
                  <a:pt x="3108" y="5254"/>
                </a:lnTo>
                <a:lnTo>
                  <a:pt x="12742" y="1751"/>
                </a:lnTo>
                <a:moveTo>
                  <a:pt x="21600" y="1751"/>
                </a:moveTo>
                <a:lnTo>
                  <a:pt x="6837" y="7005"/>
                </a:lnTo>
                <a:lnTo>
                  <a:pt x="6837" y="216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3" name="printer2">
            <a:extLst>
              <a:ext uri="{FF2B5EF4-FFF2-40B4-BE49-F238E27FC236}">
                <a16:creationId xmlns:a16="http://schemas.microsoft.com/office/drawing/2014/main" id="{6F49D137-7CD5-1B8D-AAD2-9CF8C7F891F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562600" y="5486401"/>
            <a:ext cx="1809750" cy="90487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0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w 21600"/>
              <a:gd name="T17" fmla="*/ 2147483646 h 21600"/>
              <a:gd name="T18" fmla="*/ 0 w 21600"/>
              <a:gd name="T19" fmla="*/ 2147483646 h 21600"/>
              <a:gd name="T20" fmla="*/ 0 w 21600"/>
              <a:gd name="T21" fmla="*/ 2147483646 h 21600"/>
              <a:gd name="T22" fmla="*/ 2147483646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97 w 21600"/>
              <a:gd name="T37" fmla="*/ 23298 h 21600"/>
              <a:gd name="T38" fmla="*/ 20266 w 21600"/>
              <a:gd name="T39" fmla="*/ 311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4" name="Sound">
            <a:extLst>
              <a:ext uri="{FF2B5EF4-FFF2-40B4-BE49-F238E27FC236}">
                <a16:creationId xmlns:a16="http://schemas.microsoft.com/office/drawing/2014/main" id="{0667F37C-6295-B720-3207-5E5423AA0764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858250" y="4833938"/>
            <a:ext cx="1809750" cy="18097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0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761 w 21600"/>
              <a:gd name="T13" fmla="*/ 22454 h 21600"/>
              <a:gd name="T14" fmla="*/ 21069 w 21600"/>
              <a:gd name="T15" fmla="*/ 28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7425" name="modem">
            <a:extLst>
              <a:ext uri="{FF2B5EF4-FFF2-40B4-BE49-F238E27FC236}">
                <a16:creationId xmlns:a16="http://schemas.microsoft.com/office/drawing/2014/main" id="{CE0F9707-430E-6012-FA9C-BED5852D74C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019800" y="1981200"/>
            <a:ext cx="1809750" cy="914400"/>
          </a:xfrm>
          <a:custGeom>
            <a:avLst/>
            <a:gdLst>
              <a:gd name="T0" fmla="*/ 0 w 21600"/>
              <a:gd name="T1" fmla="*/ 2147483646 h 21600"/>
              <a:gd name="T2" fmla="*/ 2147483646 w 21600"/>
              <a:gd name="T3" fmla="*/ 0 h 21600"/>
              <a:gd name="T4" fmla="*/ 2147483646 w 21600"/>
              <a:gd name="T5" fmla="*/ 0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0 w 21600"/>
              <a:gd name="T11" fmla="*/ 2147483646 h 21600"/>
              <a:gd name="T12" fmla="*/ 2147483646 w 21600"/>
              <a:gd name="T13" fmla="*/ 0 h 21600"/>
              <a:gd name="T14" fmla="*/ 2147483646 w 21600"/>
              <a:gd name="T15" fmla="*/ 2147483646 h 21600"/>
              <a:gd name="T16" fmla="*/ 0 w 21600"/>
              <a:gd name="T17" fmla="*/ 2147483646 h 21600"/>
              <a:gd name="T18" fmla="*/ 2147483646 w 21600"/>
              <a:gd name="T19" fmla="*/ 2147483646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slow">
    <p:newsfla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id="{75462100-D4E8-C015-403F-A45A2DF52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personal computer 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FB63DA20-6FC1-9B56-31B3-2A2561F45D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Front of a personal computer</a:t>
            </a:r>
          </a:p>
          <a:p>
            <a:pPr eaLnBrk="1" hangingPunct="1">
              <a:defRPr/>
            </a:pPr>
            <a:r>
              <a:rPr lang="en-US"/>
              <a:t>Power switch</a:t>
            </a:r>
          </a:p>
          <a:p>
            <a:pPr eaLnBrk="1" hangingPunct="1">
              <a:defRPr/>
            </a:pPr>
            <a:r>
              <a:rPr lang="en-US"/>
              <a:t>Reset switch</a:t>
            </a:r>
          </a:p>
          <a:p>
            <a:pPr eaLnBrk="1" hangingPunct="1">
              <a:defRPr/>
            </a:pPr>
            <a:r>
              <a:rPr lang="en-US"/>
              <a:t>Activity light</a:t>
            </a:r>
          </a:p>
          <a:p>
            <a:pPr eaLnBrk="1" hangingPunct="1">
              <a:defRPr/>
            </a:pPr>
            <a:r>
              <a:rPr lang="en-US"/>
              <a:t>Floppy drive</a:t>
            </a:r>
          </a:p>
          <a:p>
            <a:pPr eaLnBrk="1" hangingPunct="1">
              <a:defRPr/>
            </a:pPr>
            <a:r>
              <a:rPr lang="en-US"/>
              <a:t>CD_ROM drive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  <p:pic>
        <p:nvPicPr>
          <p:cNvPr id="29706" name="Picture 10" descr="BD18252_">
            <a:extLst>
              <a:ext uri="{FF2B5EF4-FFF2-40B4-BE49-F238E27FC236}">
                <a16:creationId xmlns:a16="http://schemas.microsoft.com/office/drawing/2014/main" id="{2B4A39B8-3E56-E7B1-56E0-E6CDB6295BC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15213" y="2057400"/>
            <a:ext cx="1712912" cy="3276600"/>
          </a:xfrm>
        </p:spPr>
      </p:pic>
    </p:spTree>
  </p:cSld>
  <p:clrMapOvr>
    <a:masterClrMapping/>
  </p:clrMapOvr>
  <p:transition spd="slow">
    <p:checker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297E6A0-6DEE-C77D-F264-9C866DA88A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Getting familiar with computer Basics</a:t>
            </a:r>
            <a:br>
              <a:rPr lang="en-US"/>
            </a:b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2DEF114-5356-96E4-40C6-5EDDD8EE52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slow">
    <p:zoom dir="in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id="{BADB9B47-8DC7-2D3C-A699-8E0BFB289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PORTS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2A026294-04E6-5C52-7A6F-80017CFDCA2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There are many types of ports these are some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Monitor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Keyboard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Mouse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Printer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Serial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USB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Sound ports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Modem ports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Network port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Game port</a:t>
            </a:r>
          </a:p>
        </p:txBody>
      </p:sp>
      <p:pic>
        <p:nvPicPr>
          <p:cNvPr id="21511" name="Picture 7" descr="j0205582">
            <a:extLst>
              <a:ext uri="{FF2B5EF4-FFF2-40B4-BE49-F238E27FC236}">
                <a16:creationId xmlns:a16="http://schemas.microsoft.com/office/drawing/2014/main" id="{A475CF48-5C1E-AE2F-3680-F899A6AB5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57400"/>
            <a:ext cx="3352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9E691098-B355-618E-6109-06B487680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computer hard ware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4F29CB1F-DECC-AC0E-8AD5-FF4C3A0D91F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defRPr/>
            </a:pPr>
            <a:r>
              <a:rPr lang="en-US" sz="2400"/>
              <a:t>There are two types of computer hardware 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en-US" sz="2400"/>
              <a:t>External hardware: refers to the hardware that connects to the outside of the computer case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en-US" sz="2400"/>
              <a:t> Internal hardware: refers to the hardware that resides inside the computer case </a:t>
            </a:r>
          </a:p>
        </p:txBody>
      </p:sp>
      <p:pic>
        <p:nvPicPr>
          <p:cNvPr id="23559" name="Picture 7" descr="BD18222_">
            <a:extLst>
              <a:ext uri="{FF2B5EF4-FFF2-40B4-BE49-F238E27FC236}">
                <a16:creationId xmlns:a16="http://schemas.microsoft.com/office/drawing/2014/main" id="{F1E806C3-5621-D658-AEF6-3619B3D362E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1800" y="1438275"/>
            <a:ext cx="2286000" cy="2286000"/>
          </a:xfrm>
          <a:solidFill>
            <a:srgbClr val="6699FF"/>
          </a:solidFill>
        </p:spPr>
      </p:pic>
      <p:pic>
        <p:nvPicPr>
          <p:cNvPr id="23560" name="Picture 8" descr="j0199805">
            <a:extLst>
              <a:ext uri="{FF2B5EF4-FFF2-40B4-BE49-F238E27FC236}">
                <a16:creationId xmlns:a16="http://schemas.microsoft.com/office/drawing/2014/main" id="{71689951-E793-A89C-F88F-B2AA5E3E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4191000"/>
            <a:ext cx="1939925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lus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CA352B5D-96DB-DEE8-501D-EDE572AE5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The computer software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BD8608D4-4935-EE48-F88F-98CA8DF429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defRPr/>
            </a:pPr>
            <a:r>
              <a:rPr lang="en-US" sz="2200" dirty="0"/>
              <a:t>There are two types of software's:</a:t>
            </a:r>
          </a:p>
          <a:p>
            <a:pPr marL="533400" indent="-533400">
              <a:lnSpc>
                <a:spcPct val="80000"/>
              </a:lnSpc>
              <a:defRPr/>
            </a:pPr>
            <a:endParaRPr lang="en-US" sz="2200" dirty="0"/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200" dirty="0"/>
              <a:t>System software: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2200" dirty="0"/>
              <a:t>refers to programs that operate behind the scenes to make sure everything is working perfectly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  <a:p>
            <a:pPr marL="533400" indent="-533400">
              <a:lnSpc>
                <a:spcPct val="80000"/>
              </a:lnSpc>
              <a:defRPr/>
            </a:pPr>
            <a:r>
              <a:rPr lang="en-US" sz="2200" dirty="0"/>
              <a:t>Ex word excel </a:t>
            </a:r>
          </a:p>
          <a:p>
            <a:pPr marL="533400" indent="-533400">
              <a:lnSpc>
                <a:spcPct val="80000"/>
              </a:lnSpc>
              <a:defRPr/>
            </a:pP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FD44-050E-2BE0-5F64-578976C6E5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23557" name="Picture 6">
            <a:extLst>
              <a:ext uri="{FF2B5EF4-FFF2-40B4-BE49-F238E27FC236}">
                <a16:creationId xmlns:a16="http://schemas.microsoft.com/office/drawing/2014/main" id="{9ADA839E-680B-1C5D-3D86-75CAA3B7B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988" y="213995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87AA0-CE3B-191C-FD1B-8C984A1CE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4580" name="Content Placeholder 4">
            <a:extLst>
              <a:ext uri="{FF2B5EF4-FFF2-40B4-BE49-F238E27FC236}">
                <a16:creationId xmlns:a16="http://schemas.microsoft.com/office/drawing/2014/main" id="{23C9D1C2-5AFA-B099-6E7C-C02030453A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230" y="2016125"/>
            <a:ext cx="4591864" cy="3449638"/>
          </a:xfrm>
        </p:spPr>
      </p:pic>
      <p:sp>
        <p:nvSpPr>
          <p:cNvPr id="24579" name="Rectangle 3">
            <a:extLst>
              <a:ext uri="{FF2B5EF4-FFF2-40B4-BE49-F238E27FC236}">
                <a16:creationId xmlns:a16="http://schemas.microsoft.com/office/drawing/2014/main" id="{5974FC5B-5F8E-246F-2C8C-2C5057646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09801"/>
            <a:ext cx="44958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1800"/>
              <a:t> 2.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1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1800"/>
              <a:t>Application software: refers to the programs that you interact with two perform specific tasks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1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Example: a word processing program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4CC77065-F2F2-AC22-A9D4-5B43B1B76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35113" y="457200"/>
            <a:ext cx="8229600" cy="1466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END</a:t>
            </a:r>
          </a:p>
        </p:txBody>
      </p:sp>
      <p:pic>
        <p:nvPicPr>
          <p:cNvPr id="25603" name="Picture 5" descr="Computer Troubleshooting for Teachers and Students- Home Page">
            <a:extLst>
              <a:ext uri="{FF2B5EF4-FFF2-40B4-BE49-F238E27FC236}">
                <a16:creationId xmlns:a16="http://schemas.microsoft.com/office/drawing/2014/main" id="{D6602183-7337-C62C-B3F8-7F90539FE4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0464" y="1600200"/>
            <a:ext cx="4791075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5E22D-8329-7FB7-30EC-31A24116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4099" name="Content Placeholder 3">
            <a:extLst>
              <a:ext uri="{FF2B5EF4-FFF2-40B4-BE49-F238E27FC236}">
                <a16:creationId xmlns:a16="http://schemas.microsoft.com/office/drawing/2014/main" id="{56C0E601-4DBC-2B94-E0CA-D2B047FA2C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0" y="1752600"/>
            <a:ext cx="5715000" cy="4191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5A664C3E-C877-4C3E-63EB-4561A7D23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Introduction 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6681B7D-E627-E4FE-23E3-712E7798115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Computer is an electronic device that is designed to work with information. </a:t>
            </a:r>
          </a:p>
        </p:txBody>
      </p:sp>
      <p:pic>
        <p:nvPicPr>
          <p:cNvPr id="5124" name="Picture 1">
            <a:extLst>
              <a:ext uri="{FF2B5EF4-FFF2-40B4-BE49-F238E27FC236}">
                <a16:creationId xmlns:a16="http://schemas.microsoft.com/office/drawing/2014/main" id="{C1C81E96-8B1E-AF0F-865A-0AB7F704E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D2E23-DC90-ACEB-40D2-938E67C00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1C2FE-E262-E5E9-D448-A6F933894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computer takes information in, processes that information, and then displays the results.</a:t>
            </a:r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96D24D2A-DE91-7723-131F-6B6F035DB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3429000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ndAc>
      <p:endSnd/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6F6B54EA-E142-05E2-7EE2-ABA121911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Benefits of using a computer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C58B627-EC02-F5E8-F436-21658CAED0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These are the benefits of using a computer: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92376C2B-A41E-D802-3868-4AF850215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0"/>
            <a:ext cx="355123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lu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881A-702E-644E-EF7D-18C985BF0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70A9A-9D6C-FDFD-446B-B0699C173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Speed: it allows you to perform tasks more quickly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8196" name="Picture 3">
            <a:extLst>
              <a:ext uri="{FF2B5EF4-FFF2-40B4-BE49-F238E27FC236}">
                <a16:creationId xmlns:a16="http://schemas.microsoft.com/office/drawing/2014/main" id="{FF25962D-6823-EB81-B27E-31E6D9D62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4478-8875-4E1D-4B0E-AC35528CB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655EA-E828-A8FB-2CF7-68F0C1906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Quality: the tools that come with a computer enable you to create high quality document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9220" name="Picture 3">
            <a:extLst>
              <a:ext uri="{FF2B5EF4-FFF2-40B4-BE49-F238E27FC236}">
                <a16:creationId xmlns:a16="http://schemas.microsoft.com/office/drawing/2014/main" id="{8647A6EF-B251-DA08-FB97-3900EE3DE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AF1B5-AD07-609D-2A79-0ED349AD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58503-515F-A01C-BF2C-350E4BBF5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New skills: basic computer skills are often required to accomplish many daily tasks. </a:t>
            </a:r>
          </a:p>
        </p:txBody>
      </p:sp>
      <p:pic>
        <p:nvPicPr>
          <p:cNvPr id="10244" name="Picture 3">
            <a:extLst>
              <a:ext uri="{FF2B5EF4-FFF2-40B4-BE49-F238E27FC236}">
                <a16:creationId xmlns:a16="http://schemas.microsoft.com/office/drawing/2014/main" id="{BF4C9336-5BB5-1F88-1F59-2C25799D5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1"/>
            <a:ext cx="41148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327</Words>
  <Application>Microsoft Office PowerPoint</Application>
  <PresentationFormat>Widescreen</PresentationFormat>
  <Paragraphs>73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Gill Sans MT</vt:lpstr>
      <vt:lpstr>Tahoma</vt:lpstr>
      <vt:lpstr>Wingdings</vt:lpstr>
      <vt:lpstr>Gallery</vt:lpstr>
      <vt:lpstr>PowerPoint Presentation</vt:lpstr>
      <vt:lpstr>Getting familiar with computer Basics </vt:lpstr>
      <vt:lpstr>PowerPoint Presentation</vt:lpstr>
      <vt:lpstr>Introduction </vt:lpstr>
      <vt:lpstr>PowerPoint Presentation</vt:lpstr>
      <vt:lpstr>Benefits of using a computer</vt:lpstr>
      <vt:lpstr>PowerPoint Presentation</vt:lpstr>
      <vt:lpstr>PowerPoint Presentation</vt:lpstr>
      <vt:lpstr>PowerPoint Presentation</vt:lpstr>
      <vt:lpstr>What you can do with a computer???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computers</vt:lpstr>
      <vt:lpstr> Parts of a personal computer</vt:lpstr>
      <vt:lpstr>personal computer </vt:lpstr>
      <vt:lpstr>PORTS</vt:lpstr>
      <vt:lpstr>The computer hard ware</vt:lpstr>
      <vt:lpstr> The computer software</vt:lpstr>
      <vt:lpstr>PowerPoint Presentation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2</cp:revision>
  <dcterms:created xsi:type="dcterms:W3CDTF">2022-09-10T09:26:35Z</dcterms:created>
  <dcterms:modified xsi:type="dcterms:W3CDTF">2022-09-10T09:27:26Z</dcterms:modified>
</cp:coreProperties>
</file>