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56" r:id="rId2"/>
    <p:sldId id="257" r:id="rId3"/>
    <p:sldId id="269" r:id="rId4"/>
    <p:sldId id="270" r:id="rId5"/>
    <p:sldId id="271" r:id="rId6"/>
    <p:sldId id="258" r:id="rId7"/>
    <p:sldId id="272" r:id="rId8"/>
    <p:sldId id="273" r:id="rId9"/>
    <p:sldId id="274" r:id="rId10"/>
    <p:sldId id="275" r:id="rId11"/>
    <p:sldId id="259" r:id="rId12"/>
    <p:sldId id="276" r:id="rId13"/>
    <p:sldId id="277" r:id="rId14"/>
    <p:sldId id="278" r:id="rId15"/>
    <p:sldId id="279" r:id="rId16"/>
    <p:sldId id="280" r:id="rId17"/>
    <p:sldId id="260" r:id="rId18"/>
    <p:sldId id="262" r:id="rId19"/>
    <p:sldId id="268" r:id="rId20"/>
    <p:sldId id="264" r:id="rId21"/>
    <p:sldId id="265" r:id="rId22"/>
    <p:sldId id="266" r:id="rId23"/>
    <p:sldId id="281" r:id="rId24"/>
    <p:sldId id="267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116CD-6066-4C33-9CA4-6B1807029D16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6CB32EF-77DB-4F4E-9C61-1FC806708AAE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7516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116CD-6066-4C33-9CA4-6B1807029D16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32EF-77DB-4F4E-9C61-1FC806708AAE}" type="slidenum">
              <a:rPr lang="en-GB" smtClean="0"/>
              <a:t>‹#›</a:t>
            </a:fld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805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116CD-6066-4C33-9CA4-6B1807029D16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32EF-77DB-4F4E-9C61-1FC806708AAE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187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3848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600200"/>
            <a:ext cx="5384800" cy="4495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32297FD-AF9D-F8C8-4438-D06A623992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820D5F95-AE87-9EF5-0CAF-5443C06BA2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17693F51-95E7-606B-6EBD-7AD6339150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DB9F2-B9C8-4FB6-BC49-03D1224D92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2846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3848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52C6400-EAC9-D813-E806-701BB89E20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D5B40745-8FA0-DA96-D595-C88A868482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A5EDFF1D-C5DF-2F12-544C-F4954D6E02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0106E-9596-46CE-BE0B-ACD123ACFF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494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116CD-6066-4C33-9CA4-6B1807029D16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32EF-77DB-4F4E-9C61-1FC806708AAE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51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116CD-6066-4C33-9CA4-6B1807029D16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32EF-77DB-4F4E-9C61-1FC806708AAE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8357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116CD-6066-4C33-9CA4-6B1807029D16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32EF-77DB-4F4E-9C61-1FC806708AAE}" type="slidenum">
              <a:rPr lang="en-GB" smtClean="0"/>
              <a:t>‹#›</a:t>
            </a:fld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7483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116CD-6066-4C33-9CA4-6B1807029D16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32EF-77DB-4F4E-9C61-1FC806708AAE}" type="slidenum">
              <a:rPr lang="en-GB" smtClean="0"/>
              <a:t>‹#›</a:t>
            </a:fld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0965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116CD-6066-4C33-9CA4-6B1807029D16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32EF-77DB-4F4E-9C61-1FC806708AAE}" type="slidenum">
              <a:rPr lang="en-GB" smtClean="0"/>
              <a:t>‹#›</a:t>
            </a:fld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7507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116CD-6066-4C33-9CA4-6B1807029D16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32EF-77DB-4F4E-9C61-1FC806708A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17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116CD-6066-4C33-9CA4-6B1807029D16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32EF-77DB-4F4E-9C61-1FC806708AAE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8017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82116CD-6066-4C33-9CA4-6B1807029D16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32EF-77DB-4F4E-9C61-1FC806708AAE}" type="slidenum">
              <a:rPr lang="en-GB" smtClean="0"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3066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116CD-6066-4C33-9CA4-6B1807029D16}" type="datetimeFigureOut">
              <a:rPr lang="en-GB" smtClean="0"/>
              <a:t>10/09/2022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6CB32EF-77DB-4F4E-9C61-1FC806708AAE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354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67F2E-E1EE-475D-3D4C-0C7FE02A24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80B92D-2B13-08F9-26DD-F19A3D0BD1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058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7BA85-26FE-55DC-C4BA-7581FB284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you can do with a computer???</a:t>
            </a:r>
          </a:p>
        </p:txBody>
      </p:sp>
      <p:pic>
        <p:nvPicPr>
          <p:cNvPr id="11267" name="Content Placeholder 3">
            <a:extLst>
              <a:ext uri="{FF2B5EF4-FFF2-40B4-BE49-F238E27FC236}">
                <a16:creationId xmlns:a16="http://schemas.microsoft.com/office/drawing/2014/main" id="{DCCA4369-AEB0-183A-CF2E-EEC3CEB4916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03564" y="1600200"/>
            <a:ext cx="5984875" cy="44958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>
            <a:extLst>
              <a:ext uri="{FF2B5EF4-FFF2-40B4-BE49-F238E27FC236}">
                <a16:creationId xmlns:a16="http://schemas.microsoft.com/office/drawing/2014/main" id="{49945D14-9CFA-306C-574E-A2EF9BB769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4000" dirty="0"/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CF2DE579-C95E-4A0F-5C40-FF4D5A48274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You can do many things using a computer here are only some: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endParaRPr lang="en-US" dirty="0"/>
          </a:p>
        </p:txBody>
      </p:sp>
      <p:pic>
        <p:nvPicPr>
          <p:cNvPr id="12292" name="Content Placeholder 5">
            <a:extLst>
              <a:ext uri="{FF2B5EF4-FFF2-40B4-BE49-F238E27FC236}">
                <a16:creationId xmlns:a16="http://schemas.microsoft.com/office/drawing/2014/main" id="{CD6AE0BF-D81F-A73E-D2D2-D0F69D38B9D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2200" y="2330450"/>
            <a:ext cx="4038600" cy="3035300"/>
          </a:xfrm>
        </p:spPr>
      </p:pic>
    </p:spTree>
  </p:cSld>
  <p:clrMapOvr>
    <a:masterClrMapping/>
  </p:clrMapOvr>
  <p:transition spd="slow">
    <p:cover dir="ld"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40DF1-99BD-F814-60AC-99B041A98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649CC-66CB-AB07-4FA7-4D7C82841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Create documents 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13316" name="Picture 3">
            <a:extLst>
              <a:ext uri="{FF2B5EF4-FFF2-40B4-BE49-F238E27FC236}">
                <a16:creationId xmlns:a16="http://schemas.microsoft.com/office/drawing/2014/main" id="{D1AF441B-2B65-97E6-9CB4-78033386E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200401"/>
            <a:ext cx="4114800" cy="309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59815-E176-A651-1CED-4BB07C491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6F196-CBD9-2E12-9DA6-5860F3653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Work with numbers</a:t>
            </a:r>
          </a:p>
        </p:txBody>
      </p:sp>
      <p:pic>
        <p:nvPicPr>
          <p:cNvPr id="14340" name="Picture 3">
            <a:extLst>
              <a:ext uri="{FF2B5EF4-FFF2-40B4-BE49-F238E27FC236}">
                <a16:creationId xmlns:a16="http://schemas.microsoft.com/office/drawing/2014/main" id="{34DA9EF5-8A2C-41E2-8EA4-D6781BFA78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200401"/>
            <a:ext cx="4114800" cy="309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3CAE5-5C47-37F1-9E41-762F75F03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0A422-677B-2F9E-C7A0-F60D95A24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Store large data</a:t>
            </a:r>
          </a:p>
        </p:txBody>
      </p:sp>
      <p:pic>
        <p:nvPicPr>
          <p:cNvPr id="15364" name="Picture 3">
            <a:extLst>
              <a:ext uri="{FF2B5EF4-FFF2-40B4-BE49-F238E27FC236}">
                <a16:creationId xmlns:a16="http://schemas.microsoft.com/office/drawing/2014/main" id="{EB0FF30E-AA11-65CF-D446-E7E5E260D7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200401"/>
            <a:ext cx="4114800" cy="309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97E6D-FC98-5286-920C-F311D51F2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AD83A-1F05-445B-338F-F0D40E293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Make a movie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16388" name="Picture 3">
            <a:extLst>
              <a:ext uri="{FF2B5EF4-FFF2-40B4-BE49-F238E27FC236}">
                <a16:creationId xmlns:a16="http://schemas.microsoft.com/office/drawing/2014/main" id="{31540E71-99E3-3BFF-3E20-C894E633D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200401"/>
            <a:ext cx="4114800" cy="309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BCF41-C471-D32B-55BB-2520B4261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A4034-CD40-5BCC-3226-B3F924ADC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Create pictures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17412" name="Picture 3">
            <a:extLst>
              <a:ext uri="{FF2B5EF4-FFF2-40B4-BE49-F238E27FC236}">
                <a16:creationId xmlns:a16="http://schemas.microsoft.com/office/drawing/2014/main" id="{805F3426-7A90-9BC8-1B56-FB8D0760D7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200401"/>
            <a:ext cx="4114800" cy="309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>
            <a:extLst>
              <a:ext uri="{FF2B5EF4-FFF2-40B4-BE49-F238E27FC236}">
                <a16:creationId xmlns:a16="http://schemas.microsoft.com/office/drawing/2014/main" id="{46E9A410-55BC-0095-3ACF-DA3CC4FF2B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Types of computers</a:t>
            </a:r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E3CE4489-A0C4-E5AB-F4EC-9F57156038D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There are many types of computers like:</a:t>
            </a:r>
          </a:p>
          <a:p>
            <a:pPr eaLnBrk="1" hangingPunct="1">
              <a:defRPr/>
            </a:pPr>
            <a:r>
              <a:rPr lang="en-US" dirty="0"/>
              <a:t>Desktop.</a:t>
            </a:r>
          </a:p>
          <a:p>
            <a:pPr eaLnBrk="1" hangingPunct="1">
              <a:defRPr/>
            </a:pPr>
            <a:r>
              <a:rPr lang="en-US" dirty="0"/>
              <a:t>Notebook.</a:t>
            </a:r>
          </a:p>
          <a:p>
            <a:pPr eaLnBrk="1" hangingPunct="1">
              <a:defRPr/>
            </a:pPr>
            <a:r>
              <a:rPr lang="en-US" dirty="0"/>
              <a:t>Tablet PC.</a:t>
            </a:r>
          </a:p>
          <a:p>
            <a:pPr eaLnBrk="1" hangingPunct="1">
              <a:defRPr/>
            </a:pPr>
            <a:r>
              <a:rPr lang="en-US" dirty="0"/>
              <a:t>Handheld PC.</a:t>
            </a:r>
          </a:p>
          <a:p>
            <a:pPr eaLnBrk="1" hangingPunct="1">
              <a:defRPr/>
            </a:pPr>
            <a:r>
              <a:rPr lang="en-US" dirty="0"/>
              <a:t>Server.</a:t>
            </a:r>
          </a:p>
          <a:p>
            <a:pPr eaLnBrk="1" hangingPunct="1">
              <a:defRPr/>
            </a:pPr>
            <a:r>
              <a:rPr lang="en-US" dirty="0"/>
              <a:t>Etc… </a:t>
            </a:r>
          </a:p>
          <a:p>
            <a:pPr eaLnBrk="1" hangingPunct="1">
              <a:defRPr/>
            </a:pPr>
            <a:endParaRPr lang="en-US" dirty="0"/>
          </a:p>
        </p:txBody>
      </p:sp>
      <p:pic>
        <p:nvPicPr>
          <p:cNvPr id="18436" name="Picture 4">
            <a:extLst>
              <a:ext uri="{FF2B5EF4-FFF2-40B4-BE49-F238E27FC236}">
                <a16:creationId xmlns:a16="http://schemas.microsoft.com/office/drawing/2014/main" id="{2788B03D-2973-3CB7-46AC-7A8AE14990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200401"/>
            <a:ext cx="4114800" cy="309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12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>
            <a:extLst>
              <a:ext uri="{FF2B5EF4-FFF2-40B4-BE49-F238E27FC236}">
                <a16:creationId xmlns:a16="http://schemas.microsoft.com/office/drawing/2014/main" id="{2D9004AA-E38A-CC81-339C-FC5374A45D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 Parts of a personal computer</a:t>
            </a: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7C35C785-E951-6E9F-21D3-DC4B728674E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These are the main personal computer parts: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Computer case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Monitor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Keyboard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Mouse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Printer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Speakers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Uninterruptible power supply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Game controller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Surge protector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modem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/>
          </a:p>
          <a:p>
            <a:pPr eaLnBrk="1" hangingPunct="1">
              <a:lnSpc>
                <a:spcPct val="90000"/>
              </a:lnSpc>
              <a:defRPr/>
            </a:pPr>
            <a:endParaRPr lang="en-US" sz="2200"/>
          </a:p>
        </p:txBody>
      </p:sp>
      <p:sp>
        <p:nvSpPr>
          <p:cNvPr id="19461" name="Rectangle 11">
            <a:extLst>
              <a:ext uri="{FF2B5EF4-FFF2-40B4-BE49-F238E27FC236}">
                <a16:creationId xmlns:a16="http://schemas.microsoft.com/office/drawing/2014/main" id="{31B3B967-7A75-1F3F-D633-08E7BA1640EF}"/>
              </a:ext>
            </a:extLst>
          </p:cNvPr>
          <p:cNvSpPr>
            <a:spLocks noGrp="1" noChangeArrowheads="1" noTextEdit="1"/>
          </p:cNvSpPr>
          <p:nvPr>
            <p:ph type="clipArt" sz="half" idx="2"/>
          </p:nvPr>
        </p:nvSpPr>
        <p:spPr/>
      </p:sp>
      <p:sp>
        <p:nvSpPr>
          <p:cNvPr id="17416" name="Rectangle 8">
            <a:extLst>
              <a:ext uri="{FF2B5EF4-FFF2-40B4-BE49-F238E27FC236}">
                <a16:creationId xmlns:a16="http://schemas.microsoft.com/office/drawing/2014/main" id="{510B0708-D14B-493A-C9D6-A1B896AC8AB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677400" y="381000"/>
            <a:ext cx="18415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en-US" sz="2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20" name="tower">
            <a:extLst>
              <a:ext uri="{FF2B5EF4-FFF2-40B4-BE49-F238E27FC236}">
                <a16:creationId xmlns:a16="http://schemas.microsoft.com/office/drawing/2014/main" id="{172D7537-80EA-5C50-6DB5-89C2DB88C760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9763126" y="1524000"/>
            <a:ext cx="904875" cy="1809750"/>
          </a:xfrm>
          <a:custGeom>
            <a:avLst/>
            <a:gdLst>
              <a:gd name="T0" fmla="*/ 0 w 21600"/>
              <a:gd name="T1" fmla="*/ 2147483646 h 21600"/>
              <a:gd name="T2" fmla="*/ 2147483646 w 21600"/>
              <a:gd name="T3" fmla="*/ 0 h 21600"/>
              <a:gd name="T4" fmla="*/ 2147483646 w 21600"/>
              <a:gd name="T5" fmla="*/ 0 h 21600"/>
              <a:gd name="T6" fmla="*/ 2147483646 w 21600"/>
              <a:gd name="T7" fmla="*/ 0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w 21600"/>
              <a:gd name="T17" fmla="*/ 2147483646 h 21600"/>
              <a:gd name="T18" fmla="*/ 0 w 21600"/>
              <a:gd name="T19" fmla="*/ 2147483646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21" name="monitor">
            <a:extLst>
              <a:ext uri="{FF2B5EF4-FFF2-40B4-BE49-F238E27FC236}">
                <a16:creationId xmlns:a16="http://schemas.microsoft.com/office/drawing/2014/main" id="{2543F46D-CF74-42C7-6F7A-16523F368649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7391400" y="2895600"/>
            <a:ext cx="1809750" cy="180975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w 21600"/>
              <a:gd name="T7" fmla="*/ 2147483646 h 21600"/>
              <a:gd name="T8" fmla="*/ 0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0 h 21600"/>
              <a:gd name="T14" fmla="*/ 2147483646 w 21600"/>
              <a:gd name="T15" fmla="*/ 2147483646 h 21600"/>
              <a:gd name="T16" fmla="*/ 2147483646 w 21600"/>
              <a:gd name="T17" fmla="*/ 2147483646 h 21600"/>
              <a:gd name="T18" fmla="*/ 2147483646 w 21600"/>
              <a:gd name="T19" fmla="*/ 2147483646 h 21600"/>
              <a:gd name="T20" fmla="*/ 2147483646 w 21600"/>
              <a:gd name="T21" fmla="*/ 2147483646 h 216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1204 w 21600"/>
              <a:gd name="T34" fmla="*/ 22548 h 21600"/>
              <a:gd name="T35" fmla="*/ 20706 w 21600"/>
              <a:gd name="T36" fmla="*/ 28386 h 216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600" h="21600" extrusionOk="0">
                <a:moveTo>
                  <a:pt x="6837" y="21600"/>
                </a:moveTo>
                <a:lnTo>
                  <a:pt x="3108" y="19849"/>
                </a:lnTo>
                <a:lnTo>
                  <a:pt x="3108" y="17659"/>
                </a:lnTo>
                <a:lnTo>
                  <a:pt x="0" y="15178"/>
                </a:lnTo>
                <a:lnTo>
                  <a:pt x="0" y="10508"/>
                </a:lnTo>
                <a:lnTo>
                  <a:pt x="0" y="3941"/>
                </a:lnTo>
                <a:lnTo>
                  <a:pt x="8081" y="1168"/>
                </a:lnTo>
                <a:lnTo>
                  <a:pt x="10722" y="1605"/>
                </a:lnTo>
                <a:lnTo>
                  <a:pt x="12587" y="1751"/>
                </a:lnTo>
                <a:lnTo>
                  <a:pt x="17871" y="0"/>
                </a:lnTo>
                <a:lnTo>
                  <a:pt x="21600" y="1751"/>
                </a:lnTo>
                <a:lnTo>
                  <a:pt x="21600" y="10508"/>
                </a:lnTo>
                <a:lnTo>
                  <a:pt x="21600" y="16346"/>
                </a:lnTo>
                <a:lnTo>
                  <a:pt x="10722" y="20286"/>
                </a:lnTo>
                <a:lnTo>
                  <a:pt x="6837" y="21600"/>
                </a:lnTo>
                <a:close/>
              </a:path>
              <a:path w="21600" h="21600" extrusionOk="0">
                <a:moveTo>
                  <a:pt x="3108" y="5254"/>
                </a:moveTo>
                <a:lnTo>
                  <a:pt x="2642" y="4962"/>
                </a:lnTo>
                <a:lnTo>
                  <a:pt x="777" y="4232"/>
                </a:lnTo>
                <a:lnTo>
                  <a:pt x="155" y="3941"/>
                </a:lnTo>
                <a:moveTo>
                  <a:pt x="6837" y="7005"/>
                </a:moveTo>
                <a:lnTo>
                  <a:pt x="6216" y="6714"/>
                </a:lnTo>
                <a:lnTo>
                  <a:pt x="3885" y="5546"/>
                </a:lnTo>
                <a:lnTo>
                  <a:pt x="3108" y="5254"/>
                </a:lnTo>
                <a:moveTo>
                  <a:pt x="19735" y="14595"/>
                </a:moveTo>
                <a:lnTo>
                  <a:pt x="19735" y="4816"/>
                </a:lnTo>
                <a:lnTo>
                  <a:pt x="9790" y="8319"/>
                </a:lnTo>
                <a:lnTo>
                  <a:pt x="9790" y="18243"/>
                </a:lnTo>
                <a:lnTo>
                  <a:pt x="19735" y="14595"/>
                </a:lnTo>
                <a:moveTo>
                  <a:pt x="3108" y="17659"/>
                </a:moveTo>
                <a:lnTo>
                  <a:pt x="3108" y="5254"/>
                </a:lnTo>
                <a:lnTo>
                  <a:pt x="12742" y="1751"/>
                </a:lnTo>
                <a:moveTo>
                  <a:pt x="21600" y="1751"/>
                </a:moveTo>
                <a:lnTo>
                  <a:pt x="6837" y="7005"/>
                </a:lnTo>
                <a:lnTo>
                  <a:pt x="6837" y="216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23" name="printer2">
            <a:extLst>
              <a:ext uri="{FF2B5EF4-FFF2-40B4-BE49-F238E27FC236}">
                <a16:creationId xmlns:a16="http://schemas.microsoft.com/office/drawing/2014/main" id="{6F49D137-7CD5-1B8D-AAD2-9CF8C7F891FF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5562600" y="5486401"/>
            <a:ext cx="1809750" cy="904875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0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w 21600"/>
              <a:gd name="T17" fmla="*/ 2147483646 h 21600"/>
              <a:gd name="T18" fmla="*/ 0 w 21600"/>
              <a:gd name="T19" fmla="*/ 2147483646 h 21600"/>
              <a:gd name="T20" fmla="*/ 0 w 21600"/>
              <a:gd name="T21" fmla="*/ 2147483646 h 21600"/>
              <a:gd name="T22" fmla="*/ 2147483646 w 21600"/>
              <a:gd name="T23" fmla="*/ 0 h 216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1397 w 21600"/>
              <a:gd name="T37" fmla="*/ 23298 h 21600"/>
              <a:gd name="T38" fmla="*/ 20266 w 21600"/>
              <a:gd name="T39" fmla="*/ 31137 h 2160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1600" h="21600" extrusionOk="0">
                <a:moveTo>
                  <a:pt x="10673" y="0"/>
                </a:moveTo>
                <a:lnTo>
                  <a:pt x="19186" y="0"/>
                </a:lnTo>
                <a:lnTo>
                  <a:pt x="21600" y="4703"/>
                </a:lnTo>
                <a:lnTo>
                  <a:pt x="21600" y="10800"/>
                </a:lnTo>
                <a:lnTo>
                  <a:pt x="21600" y="16548"/>
                </a:lnTo>
                <a:lnTo>
                  <a:pt x="18042" y="16548"/>
                </a:lnTo>
                <a:lnTo>
                  <a:pt x="18042" y="21600"/>
                </a:lnTo>
                <a:lnTo>
                  <a:pt x="10673" y="21600"/>
                </a:lnTo>
                <a:lnTo>
                  <a:pt x="3176" y="21600"/>
                </a:lnTo>
                <a:lnTo>
                  <a:pt x="3176" y="16548"/>
                </a:lnTo>
                <a:lnTo>
                  <a:pt x="0" y="16548"/>
                </a:lnTo>
                <a:lnTo>
                  <a:pt x="0" y="10800"/>
                </a:lnTo>
                <a:lnTo>
                  <a:pt x="0" y="4703"/>
                </a:lnTo>
                <a:lnTo>
                  <a:pt x="2414" y="0"/>
                </a:lnTo>
                <a:lnTo>
                  <a:pt x="10673" y="0"/>
                </a:lnTo>
                <a:close/>
              </a:path>
              <a:path w="21600" h="21600" extrusionOk="0">
                <a:moveTo>
                  <a:pt x="0" y="4703"/>
                </a:moveTo>
                <a:lnTo>
                  <a:pt x="3558" y="4703"/>
                </a:lnTo>
                <a:lnTo>
                  <a:pt x="17026" y="4703"/>
                </a:lnTo>
                <a:lnTo>
                  <a:pt x="21600" y="4703"/>
                </a:lnTo>
                <a:lnTo>
                  <a:pt x="0" y="4703"/>
                </a:lnTo>
                <a:moveTo>
                  <a:pt x="16518" y="4703"/>
                </a:moveTo>
                <a:lnTo>
                  <a:pt x="16518" y="10452"/>
                </a:lnTo>
                <a:lnTo>
                  <a:pt x="0" y="10452"/>
                </a:lnTo>
                <a:moveTo>
                  <a:pt x="4320" y="16548"/>
                </a:moveTo>
                <a:lnTo>
                  <a:pt x="4320" y="17419"/>
                </a:lnTo>
                <a:lnTo>
                  <a:pt x="4320" y="20555"/>
                </a:lnTo>
                <a:lnTo>
                  <a:pt x="4320" y="21600"/>
                </a:lnTo>
                <a:lnTo>
                  <a:pt x="4320" y="16548"/>
                </a:lnTo>
                <a:moveTo>
                  <a:pt x="16899" y="16548"/>
                </a:moveTo>
                <a:lnTo>
                  <a:pt x="16899" y="17419"/>
                </a:lnTo>
                <a:lnTo>
                  <a:pt x="16899" y="20555"/>
                </a:lnTo>
                <a:lnTo>
                  <a:pt x="16899" y="21600"/>
                </a:lnTo>
                <a:lnTo>
                  <a:pt x="16899" y="16548"/>
                </a:lnTo>
                <a:moveTo>
                  <a:pt x="15247" y="14981"/>
                </a:moveTo>
                <a:lnTo>
                  <a:pt x="15247" y="10452"/>
                </a:lnTo>
                <a:lnTo>
                  <a:pt x="16899" y="16548"/>
                </a:lnTo>
                <a:lnTo>
                  <a:pt x="18042" y="16548"/>
                </a:lnTo>
                <a:lnTo>
                  <a:pt x="16518" y="10452"/>
                </a:lnTo>
                <a:moveTo>
                  <a:pt x="15247" y="14981"/>
                </a:moveTo>
                <a:lnTo>
                  <a:pt x="15247" y="14981"/>
                </a:lnTo>
                <a:lnTo>
                  <a:pt x="16772" y="17942"/>
                </a:lnTo>
                <a:lnTo>
                  <a:pt x="4447" y="17942"/>
                </a:lnTo>
                <a:lnTo>
                  <a:pt x="5972" y="14981"/>
                </a:lnTo>
                <a:lnTo>
                  <a:pt x="5972" y="10452"/>
                </a:lnTo>
                <a:lnTo>
                  <a:pt x="4320" y="16548"/>
                </a:lnTo>
                <a:lnTo>
                  <a:pt x="3176" y="16548"/>
                </a:lnTo>
                <a:lnTo>
                  <a:pt x="4701" y="10452"/>
                </a:lnTo>
                <a:moveTo>
                  <a:pt x="20202" y="5574"/>
                </a:moveTo>
                <a:lnTo>
                  <a:pt x="20711" y="5574"/>
                </a:lnTo>
                <a:lnTo>
                  <a:pt x="20711" y="7839"/>
                </a:lnTo>
                <a:lnTo>
                  <a:pt x="20202" y="7839"/>
                </a:lnTo>
                <a:lnTo>
                  <a:pt x="20202" y="5574"/>
                </a:lnTo>
                <a:moveTo>
                  <a:pt x="5972" y="14981"/>
                </a:moveTo>
                <a:lnTo>
                  <a:pt x="7496" y="14981"/>
                </a:lnTo>
                <a:lnTo>
                  <a:pt x="13341" y="14981"/>
                </a:lnTo>
                <a:lnTo>
                  <a:pt x="15247" y="1498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24" name="Sound">
            <a:extLst>
              <a:ext uri="{FF2B5EF4-FFF2-40B4-BE49-F238E27FC236}">
                <a16:creationId xmlns:a16="http://schemas.microsoft.com/office/drawing/2014/main" id="{0667F37C-6295-B720-3207-5E5423AA0764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8858250" y="4833938"/>
            <a:ext cx="1809750" cy="180975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0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761 w 21600"/>
              <a:gd name="T13" fmla="*/ 22454 h 21600"/>
              <a:gd name="T14" fmla="*/ 21069 w 21600"/>
              <a:gd name="T15" fmla="*/ 282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7273"/>
                </a:moveTo>
                <a:lnTo>
                  <a:pt x="5824" y="7273"/>
                </a:lnTo>
                <a:lnTo>
                  <a:pt x="11164" y="0"/>
                </a:lnTo>
                <a:lnTo>
                  <a:pt x="11164" y="21159"/>
                </a:lnTo>
                <a:lnTo>
                  <a:pt x="5824" y="13885"/>
                </a:lnTo>
                <a:lnTo>
                  <a:pt x="0" y="13885"/>
                </a:lnTo>
                <a:lnTo>
                  <a:pt x="0" y="7273"/>
                </a:lnTo>
                <a:close/>
              </a:path>
              <a:path w="21600" h="21600">
                <a:moveTo>
                  <a:pt x="13024" y="7273"/>
                </a:moveTo>
                <a:lnTo>
                  <a:pt x="13591" y="6722"/>
                </a:lnTo>
                <a:lnTo>
                  <a:pt x="13833" y="7548"/>
                </a:lnTo>
                <a:lnTo>
                  <a:pt x="14076" y="8485"/>
                </a:lnTo>
                <a:lnTo>
                  <a:pt x="14157" y="9367"/>
                </a:lnTo>
                <a:lnTo>
                  <a:pt x="14197" y="10524"/>
                </a:lnTo>
                <a:lnTo>
                  <a:pt x="14197" y="11406"/>
                </a:lnTo>
                <a:lnTo>
                  <a:pt x="14116" y="12012"/>
                </a:lnTo>
                <a:lnTo>
                  <a:pt x="13995" y="12728"/>
                </a:lnTo>
                <a:lnTo>
                  <a:pt x="13833" y="13444"/>
                </a:lnTo>
                <a:lnTo>
                  <a:pt x="13712" y="14106"/>
                </a:lnTo>
                <a:lnTo>
                  <a:pt x="13591" y="14546"/>
                </a:lnTo>
                <a:lnTo>
                  <a:pt x="13065" y="13885"/>
                </a:lnTo>
                <a:lnTo>
                  <a:pt x="13307" y="12893"/>
                </a:lnTo>
                <a:lnTo>
                  <a:pt x="13469" y="11791"/>
                </a:lnTo>
                <a:lnTo>
                  <a:pt x="13550" y="10910"/>
                </a:lnTo>
                <a:lnTo>
                  <a:pt x="13591" y="10138"/>
                </a:lnTo>
                <a:lnTo>
                  <a:pt x="13469" y="9367"/>
                </a:lnTo>
                <a:lnTo>
                  <a:pt x="13388" y="8595"/>
                </a:lnTo>
                <a:lnTo>
                  <a:pt x="13267" y="7934"/>
                </a:lnTo>
                <a:lnTo>
                  <a:pt x="13024" y="7273"/>
                </a:lnTo>
                <a:close/>
              </a:path>
              <a:path w="21600" h="21600">
                <a:moveTo>
                  <a:pt x="16382" y="3967"/>
                </a:moveTo>
                <a:lnTo>
                  <a:pt x="16786" y="5179"/>
                </a:lnTo>
                <a:lnTo>
                  <a:pt x="17150" y="6612"/>
                </a:lnTo>
                <a:lnTo>
                  <a:pt x="17474" y="8651"/>
                </a:lnTo>
                <a:lnTo>
                  <a:pt x="17595" y="9753"/>
                </a:lnTo>
                <a:lnTo>
                  <a:pt x="17635" y="12012"/>
                </a:lnTo>
                <a:lnTo>
                  <a:pt x="17393" y="13665"/>
                </a:lnTo>
                <a:lnTo>
                  <a:pt x="17150" y="15208"/>
                </a:lnTo>
                <a:lnTo>
                  <a:pt x="16786" y="16310"/>
                </a:lnTo>
                <a:lnTo>
                  <a:pt x="16341" y="17687"/>
                </a:lnTo>
                <a:lnTo>
                  <a:pt x="15815" y="17081"/>
                </a:lnTo>
                <a:lnTo>
                  <a:pt x="16503" y="14602"/>
                </a:lnTo>
                <a:lnTo>
                  <a:pt x="16786" y="13169"/>
                </a:lnTo>
                <a:lnTo>
                  <a:pt x="16867" y="12012"/>
                </a:lnTo>
                <a:lnTo>
                  <a:pt x="16867" y="9642"/>
                </a:lnTo>
                <a:lnTo>
                  <a:pt x="16705" y="7989"/>
                </a:lnTo>
                <a:lnTo>
                  <a:pt x="16422" y="6612"/>
                </a:lnTo>
                <a:lnTo>
                  <a:pt x="16220" y="5675"/>
                </a:lnTo>
                <a:lnTo>
                  <a:pt x="15856" y="4518"/>
                </a:lnTo>
                <a:lnTo>
                  <a:pt x="16382" y="3967"/>
                </a:lnTo>
                <a:close/>
              </a:path>
              <a:path w="21600" h="21600">
                <a:moveTo>
                  <a:pt x="18889" y="1377"/>
                </a:moveTo>
                <a:lnTo>
                  <a:pt x="19415" y="826"/>
                </a:lnTo>
                <a:lnTo>
                  <a:pt x="20194" y="2576"/>
                </a:lnTo>
                <a:lnTo>
                  <a:pt x="20831" y="4683"/>
                </a:lnTo>
                <a:lnTo>
                  <a:pt x="21357" y="7204"/>
                </a:lnTo>
                <a:lnTo>
                  <a:pt x="21650" y="9450"/>
                </a:lnTo>
                <a:lnTo>
                  <a:pt x="21600" y="12301"/>
                </a:lnTo>
                <a:lnTo>
                  <a:pt x="21215" y="15938"/>
                </a:lnTo>
                <a:lnTo>
                  <a:pt x="20629" y="18348"/>
                </a:lnTo>
                <a:lnTo>
                  <a:pt x="19415" y="21655"/>
                </a:lnTo>
                <a:lnTo>
                  <a:pt x="18889" y="21159"/>
                </a:lnTo>
                <a:lnTo>
                  <a:pt x="19901" y="18404"/>
                </a:lnTo>
                <a:lnTo>
                  <a:pt x="20467" y="15593"/>
                </a:lnTo>
                <a:lnTo>
                  <a:pt x="20791" y="12342"/>
                </a:lnTo>
                <a:lnTo>
                  <a:pt x="20871" y="9532"/>
                </a:lnTo>
                <a:lnTo>
                  <a:pt x="20629" y="7411"/>
                </a:lnTo>
                <a:lnTo>
                  <a:pt x="20062" y="4628"/>
                </a:lnTo>
                <a:lnTo>
                  <a:pt x="19415" y="2810"/>
                </a:lnTo>
                <a:lnTo>
                  <a:pt x="18889" y="1377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17425" name="modem">
            <a:extLst>
              <a:ext uri="{FF2B5EF4-FFF2-40B4-BE49-F238E27FC236}">
                <a16:creationId xmlns:a16="http://schemas.microsoft.com/office/drawing/2014/main" id="{CE0F9707-430E-6012-FA9C-BED5852D74C2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6019800" y="1981200"/>
            <a:ext cx="1809750" cy="914400"/>
          </a:xfrm>
          <a:custGeom>
            <a:avLst/>
            <a:gdLst>
              <a:gd name="T0" fmla="*/ 0 w 21600"/>
              <a:gd name="T1" fmla="*/ 2147483646 h 21600"/>
              <a:gd name="T2" fmla="*/ 2147483646 w 21600"/>
              <a:gd name="T3" fmla="*/ 0 h 21600"/>
              <a:gd name="T4" fmla="*/ 2147483646 w 21600"/>
              <a:gd name="T5" fmla="*/ 0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0 w 21600"/>
              <a:gd name="T11" fmla="*/ 2147483646 h 21600"/>
              <a:gd name="T12" fmla="*/ 2147483646 w 21600"/>
              <a:gd name="T13" fmla="*/ 0 h 21600"/>
              <a:gd name="T14" fmla="*/ 2147483646 w 21600"/>
              <a:gd name="T15" fmla="*/ 2147483646 h 21600"/>
              <a:gd name="T16" fmla="*/ 0 w 21600"/>
              <a:gd name="T17" fmla="*/ 2147483646 h 21600"/>
              <a:gd name="T18" fmla="*/ 2147483646 w 21600"/>
              <a:gd name="T19" fmla="*/ 2147483646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00 w 21600"/>
              <a:gd name="T31" fmla="*/ 22400 h 21600"/>
              <a:gd name="T32" fmla="*/ 21200 w 21600"/>
              <a:gd name="T33" fmla="*/ 30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 spd="slow">
    <p:newsflash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 nodeType="clickPar">
                      <p:stCondLst>
                        <p:cond delay="indefinite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>
            <a:extLst>
              <a:ext uri="{FF2B5EF4-FFF2-40B4-BE49-F238E27FC236}">
                <a16:creationId xmlns:a16="http://schemas.microsoft.com/office/drawing/2014/main" id="{75462100-D4E8-C015-403F-A45A2DF528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personal computer </a:t>
            </a:r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FB63DA20-6FC1-9B56-31B3-2A2561F45D9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Front of a personal computer</a:t>
            </a:r>
          </a:p>
          <a:p>
            <a:pPr eaLnBrk="1" hangingPunct="1">
              <a:defRPr/>
            </a:pPr>
            <a:r>
              <a:rPr lang="en-US"/>
              <a:t>Power switch</a:t>
            </a:r>
          </a:p>
          <a:p>
            <a:pPr eaLnBrk="1" hangingPunct="1">
              <a:defRPr/>
            </a:pPr>
            <a:r>
              <a:rPr lang="en-US"/>
              <a:t>Reset switch</a:t>
            </a:r>
          </a:p>
          <a:p>
            <a:pPr eaLnBrk="1" hangingPunct="1">
              <a:defRPr/>
            </a:pPr>
            <a:r>
              <a:rPr lang="en-US"/>
              <a:t>Activity light</a:t>
            </a:r>
          </a:p>
          <a:p>
            <a:pPr eaLnBrk="1" hangingPunct="1">
              <a:defRPr/>
            </a:pPr>
            <a:r>
              <a:rPr lang="en-US"/>
              <a:t>Floppy drive</a:t>
            </a:r>
          </a:p>
          <a:p>
            <a:pPr eaLnBrk="1" hangingPunct="1">
              <a:defRPr/>
            </a:pPr>
            <a:r>
              <a:rPr lang="en-US"/>
              <a:t>CD_ROM drive</a:t>
            </a:r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</p:txBody>
      </p:sp>
      <p:pic>
        <p:nvPicPr>
          <p:cNvPr id="29706" name="Picture 10" descr="BD18252_">
            <a:extLst>
              <a:ext uri="{FF2B5EF4-FFF2-40B4-BE49-F238E27FC236}">
                <a16:creationId xmlns:a16="http://schemas.microsoft.com/office/drawing/2014/main" id="{2B4A39B8-3E56-E7B1-56E0-E6CDB6295BC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15213" y="2057400"/>
            <a:ext cx="1712912" cy="3276600"/>
          </a:xfrm>
        </p:spPr>
      </p:pic>
    </p:spTree>
  </p:cSld>
  <p:clrMapOvr>
    <a:masterClrMapping/>
  </p:clrMapOvr>
  <p:transition spd="slow">
    <p:checker/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0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297E6A0-6DEE-C77D-F264-9C866DA88A2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Getting familiar with computer Basics</a:t>
            </a:r>
            <a:br>
              <a:rPr lang="en-US"/>
            </a:br>
            <a:endParaRPr lang="en-US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2DEF114-5356-96E4-40C6-5EDDD8EE522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 spd="slow">
    <p:zoom dir="in"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>
            <a:extLst>
              <a:ext uri="{FF2B5EF4-FFF2-40B4-BE49-F238E27FC236}">
                <a16:creationId xmlns:a16="http://schemas.microsoft.com/office/drawing/2014/main" id="{BADB9B47-8DC7-2D3C-A699-8E0BFB289E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/>
              <a:t>PORTS</a:t>
            </a:r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2A026294-04E6-5C52-7A6F-80017CFDCA2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/>
              <a:t>There are many types of ports these are some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/>
              <a:t>Monitor port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/>
              <a:t>Keyboard port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/>
              <a:t>Mouse port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/>
              <a:t>Printer port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/>
              <a:t>Serial port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/>
              <a:t>USB port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/>
              <a:t>Sound ports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/>
              <a:t>Modem ports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/>
              <a:t>Network port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/>
              <a:t>Game port</a:t>
            </a:r>
          </a:p>
        </p:txBody>
      </p:sp>
      <p:pic>
        <p:nvPicPr>
          <p:cNvPr id="21511" name="Picture 7" descr="j0205582">
            <a:extLst>
              <a:ext uri="{FF2B5EF4-FFF2-40B4-BE49-F238E27FC236}">
                <a16:creationId xmlns:a16="http://schemas.microsoft.com/office/drawing/2014/main" id="{A475CF48-5C1E-AE2F-3680-F899A6AB5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057400"/>
            <a:ext cx="33528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diamond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150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0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>
            <a:extLst>
              <a:ext uri="{FF2B5EF4-FFF2-40B4-BE49-F238E27FC236}">
                <a16:creationId xmlns:a16="http://schemas.microsoft.com/office/drawing/2014/main" id="{9E691098-B355-618E-6109-06B4876800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computer hard ware</a:t>
            </a:r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4F29CB1F-DECC-AC0E-8AD5-FF4C3A0D91F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>
              <a:defRPr/>
            </a:pPr>
            <a:r>
              <a:rPr lang="en-US" sz="2400"/>
              <a:t>There are two types of computer hardware </a:t>
            </a:r>
          </a:p>
          <a:p>
            <a:pPr marL="533400" indent="-533400">
              <a:buFont typeface="Wingdings" panose="05000000000000000000" pitchFamily="2" charset="2"/>
              <a:buAutoNum type="arabicPeriod"/>
              <a:defRPr/>
            </a:pPr>
            <a:r>
              <a:rPr lang="en-US" sz="2400"/>
              <a:t>External hardware: refers to the hardware that connects to the outside of the computer case</a:t>
            </a:r>
          </a:p>
          <a:p>
            <a:pPr marL="533400" indent="-533400">
              <a:buFont typeface="Wingdings" panose="05000000000000000000" pitchFamily="2" charset="2"/>
              <a:buAutoNum type="arabicPeriod"/>
              <a:defRPr/>
            </a:pPr>
            <a:r>
              <a:rPr lang="en-US" sz="2400"/>
              <a:t> Internal hardware: refers to the hardware that resides inside the computer case </a:t>
            </a:r>
          </a:p>
        </p:txBody>
      </p:sp>
      <p:pic>
        <p:nvPicPr>
          <p:cNvPr id="23559" name="Picture 7" descr="BD18222_">
            <a:extLst>
              <a:ext uri="{FF2B5EF4-FFF2-40B4-BE49-F238E27FC236}">
                <a16:creationId xmlns:a16="http://schemas.microsoft.com/office/drawing/2014/main" id="{F1E806C3-5621-D658-AEF6-3619B3D362E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81800" y="1438275"/>
            <a:ext cx="2286000" cy="2286000"/>
          </a:xfrm>
          <a:solidFill>
            <a:srgbClr val="6699FF"/>
          </a:solidFill>
        </p:spPr>
      </p:pic>
      <p:pic>
        <p:nvPicPr>
          <p:cNvPr id="23560" name="Picture 8" descr="j0199805">
            <a:extLst>
              <a:ext uri="{FF2B5EF4-FFF2-40B4-BE49-F238E27FC236}">
                <a16:creationId xmlns:a16="http://schemas.microsoft.com/office/drawing/2014/main" id="{71689951-E793-A89C-F88F-B2AA5E3E2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1" y="4191000"/>
            <a:ext cx="1939925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lus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5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>
            <a:extLst>
              <a:ext uri="{FF2B5EF4-FFF2-40B4-BE49-F238E27FC236}">
                <a16:creationId xmlns:a16="http://schemas.microsoft.com/office/drawing/2014/main" id="{CA352B5D-96DB-DEE8-501D-EDE572AE50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 The computer software</a:t>
            </a:r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BD8608D4-4935-EE48-F88F-98CA8DF4293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>
              <a:lnSpc>
                <a:spcPct val="80000"/>
              </a:lnSpc>
              <a:defRPr/>
            </a:pPr>
            <a:r>
              <a:rPr lang="en-US" sz="2200" dirty="0"/>
              <a:t>There are two types of software's:</a:t>
            </a:r>
          </a:p>
          <a:p>
            <a:pPr marL="533400" indent="-533400">
              <a:lnSpc>
                <a:spcPct val="80000"/>
              </a:lnSpc>
              <a:defRPr/>
            </a:pPr>
            <a:endParaRPr lang="en-US" sz="2200" dirty="0"/>
          </a:p>
          <a:p>
            <a:pPr marL="533400" indent="-533400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sz="2200" dirty="0"/>
              <a:t>System software: 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200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2200" dirty="0"/>
              <a:t>refers to programs that operate behind the scenes to make sure everything is working perfectly 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200" dirty="0"/>
          </a:p>
          <a:p>
            <a:pPr marL="533400" indent="-533400">
              <a:lnSpc>
                <a:spcPct val="80000"/>
              </a:lnSpc>
              <a:defRPr/>
            </a:pPr>
            <a:r>
              <a:rPr lang="en-US" sz="2200" dirty="0"/>
              <a:t>Ex word excel </a:t>
            </a:r>
          </a:p>
          <a:p>
            <a:pPr marL="533400" indent="-533400">
              <a:lnSpc>
                <a:spcPct val="80000"/>
              </a:lnSpc>
              <a:defRPr/>
            </a:pPr>
            <a:endParaRPr lang="en-US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DFD44-050E-2BE0-5F64-578976C6E5B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pic>
        <p:nvPicPr>
          <p:cNvPr id="23557" name="Picture 6">
            <a:extLst>
              <a:ext uri="{FF2B5EF4-FFF2-40B4-BE49-F238E27FC236}">
                <a16:creationId xmlns:a16="http://schemas.microsoft.com/office/drawing/2014/main" id="{9ADA839E-680B-1C5D-3D86-75CAA3B7B3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988" y="2139951"/>
            <a:ext cx="4114800" cy="309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 dir="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87AA0-CE3B-191C-FD1B-8C984A1CE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24580" name="Content Placeholder 4">
            <a:extLst>
              <a:ext uri="{FF2B5EF4-FFF2-40B4-BE49-F238E27FC236}">
                <a16:creationId xmlns:a16="http://schemas.microsoft.com/office/drawing/2014/main" id="{23C9D1C2-5AFA-B099-6E7C-C02030453AB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230" y="2016125"/>
            <a:ext cx="4591864" cy="3449638"/>
          </a:xfrm>
        </p:spPr>
      </p:pic>
      <p:sp>
        <p:nvSpPr>
          <p:cNvPr id="24579" name="Rectangle 3">
            <a:extLst>
              <a:ext uri="{FF2B5EF4-FFF2-40B4-BE49-F238E27FC236}">
                <a16:creationId xmlns:a16="http://schemas.microsoft.com/office/drawing/2014/main" id="{5974FC5B-5F8E-246F-2C8C-2C5057646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209801"/>
            <a:ext cx="4495800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1800"/>
              <a:t> 2.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en-US" sz="180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1800"/>
              <a:t>Application software: refers to the programs that you interact with two perform specific tasks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en-US" sz="180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Example: a word processing program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>
            <a:extLst>
              <a:ext uri="{FF2B5EF4-FFF2-40B4-BE49-F238E27FC236}">
                <a16:creationId xmlns:a16="http://schemas.microsoft.com/office/drawing/2014/main" id="{4CC77065-F2F2-AC22-A9D4-5B43B1B76E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35113" y="457200"/>
            <a:ext cx="8229600" cy="14668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THE END</a:t>
            </a:r>
          </a:p>
        </p:txBody>
      </p:sp>
      <p:pic>
        <p:nvPicPr>
          <p:cNvPr id="25603" name="Picture 5" descr="Computer Troubleshooting for Teachers and Students- Home Page">
            <a:extLst>
              <a:ext uri="{FF2B5EF4-FFF2-40B4-BE49-F238E27FC236}">
                <a16:creationId xmlns:a16="http://schemas.microsoft.com/office/drawing/2014/main" id="{D6602183-7337-C62C-B3F8-7F90539FE41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00464" y="1600200"/>
            <a:ext cx="4791075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hecke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5E22D-8329-7FB7-30EC-31A24116A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pic>
        <p:nvPicPr>
          <p:cNvPr id="4099" name="Content Placeholder 3">
            <a:extLst>
              <a:ext uri="{FF2B5EF4-FFF2-40B4-BE49-F238E27FC236}">
                <a16:creationId xmlns:a16="http://schemas.microsoft.com/office/drawing/2014/main" id="{56C0E601-4DBC-2B94-E0CA-D2B047FA2CD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0" y="1752600"/>
            <a:ext cx="5715000" cy="4191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>
            <a:extLst>
              <a:ext uri="{FF2B5EF4-FFF2-40B4-BE49-F238E27FC236}">
                <a16:creationId xmlns:a16="http://schemas.microsoft.com/office/drawing/2014/main" id="{5A664C3E-C877-4C3E-63EB-4561A7D23F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Introduction 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76681B7D-E627-E4FE-23E3-712E7798115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Computer is an electronic device that is designed to work with information. </a:t>
            </a:r>
          </a:p>
        </p:txBody>
      </p:sp>
      <p:pic>
        <p:nvPicPr>
          <p:cNvPr id="5124" name="Picture 1">
            <a:extLst>
              <a:ext uri="{FF2B5EF4-FFF2-40B4-BE49-F238E27FC236}">
                <a16:creationId xmlns:a16="http://schemas.microsoft.com/office/drawing/2014/main" id="{C1C81E96-8B1E-AF0F-865A-0AB7F704E4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200401"/>
            <a:ext cx="4114800" cy="309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mb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D2E23-DC90-ACEB-40D2-938E67C00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1C2FE-E262-E5E9-D448-A6F933894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computer takes information in, processes that information, and then displays the results.</a:t>
            </a:r>
          </a:p>
        </p:txBody>
      </p:sp>
      <p:pic>
        <p:nvPicPr>
          <p:cNvPr id="6148" name="Picture 3">
            <a:extLst>
              <a:ext uri="{FF2B5EF4-FFF2-40B4-BE49-F238E27FC236}">
                <a16:creationId xmlns:a16="http://schemas.microsoft.com/office/drawing/2014/main" id="{96D24D2A-DE91-7723-131F-6B6F035DBA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200401"/>
            <a:ext cx="3429000" cy="257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ndAc>
      <p:endSnd/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>
            <a:extLst>
              <a:ext uri="{FF2B5EF4-FFF2-40B4-BE49-F238E27FC236}">
                <a16:creationId xmlns:a16="http://schemas.microsoft.com/office/drawing/2014/main" id="{6F6B54EA-E142-05E2-7EE2-ABA1219110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Benefits of using a computer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AC58B627-EC02-F5E8-F436-21658CAED0D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These are the benefits of using a computer:</a:t>
            </a:r>
          </a:p>
        </p:txBody>
      </p:sp>
      <p:pic>
        <p:nvPicPr>
          <p:cNvPr id="7172" name="Picture 4">
            <a:extLst>
              <a:ext uri="{FF2B5EF4-FFF2-40B4-BE49-F238E27FC236}">
                <a16:creationId xmlns:a16="http://schemas.microsoft.com/office/drawing/2014/main" id="{92376C2B-A41E-D802-3868-4AF850215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200400"/>
            <a:ext cx="3551238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lu"/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6881A-702E-644E-EF7D-18C985BF0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70A9A-9D6C-FDFD-446B-B0699C173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Speed: it allows you to perform tasks more quickly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8196" name="Picture 3">
            <a:extLst>
              <a:ext uri="{FF2B5EF4-FFF2-40B4-BE49-F238E27FC236}">
                <a16:creationId xmlns:a16="http://schemas.microsoft.com/office/drawing/2014/main" id="{FF25962D-6823-EB81-B27E-31E6D9D62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200401"/>
            <a:ext cx="4114800" cy="309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44478-8875-4E1D-4B0E-AC35528CB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655EA-E828-A8FB-2CF7-68F0C1906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Quality: the tools that come with a computer enable you to create high quality document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9220" name="Picture 3">
            <a:extLst>
              <a:ext uri="{FF2B5EF4-FFF2-40B4-BE49-F238E27FC236}">
                <a16:creationId xmlns:a16="http://schemas.microsoft.com/office/drawing/2014/main" id="{8647A6EF-B251-DA08-FB97-3900EE3DE5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200401"/>
            <a:ext cx="4114800" cy="309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AF1B5-AD07-609D-2A79-0ED349AD4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58503-515F-A01C-BF2C-350E4BBF5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New skills: basic computer skills are often required to accomplish many daily tasks. </a:t>
            </a:r>
          </a:p>
        </p:txBody>
      </p:sp>
      <p:pic>
        <p:nvPicPr>
          <p:cNvPr id="10244" name="Picture 3">
            <a:extLst>
              <a:ext uri="{FF2B5EF4-FFF2-40B4-BE49-F238E27FC236}">
                <a16:creationId xmlns:a16="http://schemas.microsoft.com/office/drawing/2014/main" id="{BF4C9336-5BB5-1F88-1F59-2C25799D5D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200401"/>
            <a:ext cx="4114800" cy="309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327</Words>
  <Application>Microsoft Office PowerPoint</Application>
  <PresentationFormat>Widescreen</PresentationFormat>
  <Paragraphs>73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Gill Sans MT</vt:lpstr>
      <vt:lpstr>Tahoma</vt:lpstr>
      <vt:lpstr>Wingdings</vt:lpstr>
      <vt:lpstr>Gallery</vt:lpstr>
      <vt:lpstr>PowerPoint Presentation</vt:lpstr>
      <vt:lpstr>Getting familiar with computer Basics </vt:lpstr>
      <vt:lpstr>PowerPoint Presentation</vt:lpstr>
      <vt:lpstr>Introduction </vt:lpstr>
      <vt:lpstr>PowerPoint Presentation</vt:lpstr>
      <vt:lpstr>Benefits of using a computer</vt:lpstr>
      <vt:lpstr>PowerPoint Presentation</vt:lpstr>
      <vt:lpstr>PowerPoint Presentation</vt:lpstr>
      <vt:lpstr>PowerPoint Presentation</vt:lpstr>
      <vt:lpstr>What you can do with a computer???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Types of computers</vt:lpstr>
      <vt:lpstr> Parts of a personal computer</vt:lpstr>
      <vt:lpstr>personal computer </vt:lpstr>
      <vt:lpstr>PORTS</vt:lpstr>
      <vt:lpstr>The computer hard ware</vt:lpstr>
      <vt:lpstr> The computer software</vt:lpstr>
      <vt:lpstr>PowerPoint Presentation</vt:lpstr>
      <vt:lpstr>THE 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Fareesa</dc:creator>
  <cp:lastModifiedBy>Fareesa</cp:lastModifiedBy>
  <cp:revision>2</cp:revision>
  <dcterms:created xsi:type="dcterms:W3CDTF">2022-09-10T09:26:35Z</dcterms:created>
  <dcterms:modified xsi:type="dcterms:W3CDTF">2022-09-10T09:27:26Z</dcterms:modified>
</cp:coreProperties>
</file>