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3" r:id="rId5"/>
    <p:sldId id="264" r:id="rId6"/>
    <p:sldId id="265" r:id="rId7"/>
    <p:sldId id="266" r:id="rId8"/>
    <p:sldId id="267" r:id="rId9"/>
    <p:sldId id="268" r:id="rId10"/>
    <p:sldId id="258" r:id="rId11"/>
    <p:sldId id="269" r:id="rId12"/>
    <p:sldId id="270" r:id="rId13"/>
    <p:sldId id="259" r:id="rId14"/>
    <p:sldId id="260" r:id="rId15"/>
    <p:sldId id="262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3846D-67B1-6356-691C-AFD3D0384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0D37A4-707E-6C5F-61F7-E3625A8530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66707-2321-3A93-A01A-FACF3392B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D58A7-8886-8721-373E-77C1CAFE9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84F15-FC62-FFEC-B3BD-0C38E728A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35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26F07-7CC9-6A22-CCE6-3408F611D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0AF3E2-8606-3B7E-CCED-4A96C464E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6D19C-0435-CEBB-6005-FAD8112C0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78D53-0C02-E476-8921-0EE6FA001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EABD6-C39C-51F9-473C-E0A321882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10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1B4537-9877-9E3B-D4BA-CEC735013F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0367EF-FB1E-C815-E978-6CFFC3272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D2063-FD40-76F7-DF19-C96819FA3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A1AC9-01B0-5783-1917-F3A5278FE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47C428-7DC4-3DA2-870A-CEFE2483E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045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175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502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697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24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940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5360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72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473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8EA3D-C7AE-2D4B-892F-7550E4AC2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148BD-3432-8F49-61AF-6166AE3D7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7824F-5019-7517-51FB-CCBD20104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D88FE-2C67-717B-09BC-B5AFB7A71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12AF1-114A-04A5-4DA9-F008D7046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3907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2864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855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2730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5347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24586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3797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0291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487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9BB11-C657-E89F-7DC9-555A10CD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26C7B8-AAB4-5455-6A4C-4830467E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9A74D-898A-FB65-96C6-627B82B91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D4C2F-5C63-FDE4-01B6-7B40C54E4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5AE15-A79E-2808-6BFC-7DAFE11BD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59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BEC69-2033-9DB0-3E1E-833340319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FFA24-F373-4E38-219E-D147B0030C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CAADCF-BCAB-ABCB-AABD-B525AD144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55847-7E6E-B173-14F6-0C91361BF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E03FB1-EFF4-53FC-0D7D-F6996A8F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C58D1E-BC5B-15FE-9507-11A9923AC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444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A00C5-4465-9FD9-7125-D8A1E22A1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32A33D-D2CC-F11A-0E92-6316182FC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521F6-56C7-17B3-96D2-93E70C175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E86F7D-3539-BD94-6158-397FD6620E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C7106-A6CE-9FBB-61D1-5422E40A8E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11058F-FBE4-2482-7E69-B25156FFD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9EB39F-4CB6-7B5D-3AEC-75E17206D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756567-D4B6-C475-B618-BA6EC7507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0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658E9-5FCC-7631-2A8E-7C84BB62A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E91F2F-DF2A-D06D-63B0-6D477E668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DC877E-04D4-2F8B-E27F-7AD49B47E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DD85E5-80EE-F9DB-B6E3-3AB06E77C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960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5B42F0-FF86-1355-78A7-8ACD8596F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CD835-F508-9749-07BD-2C3EFE625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1CC2AC-12D0-38EB-7841-5F37E3428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82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05B78-386D-268E-4B38-5249DB804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018A2-DE83-E599-8BE7-8DFE6C7A7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3DB1AC-263E-13CC-41EC-EF62F7ED6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3E17A-1E4A-2E00-6209-F6121A3BE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3762FE-CD0C-2463-CC9F-DEA2DE224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E238A3-4361-34CF-D9F8-ECA1319BE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883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31581-4976-5F25-5879-BF82705F8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5E0D9D-9DE6-330D-6522-113908901B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6DCB69-7741-BA3B-F49E-963E8068EF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D3D5C3-6F96-DE95-82B9-85AA728A2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E53FDC-717A-260A-C522-316DE2158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0EDD2-A72A-952E-8069-953C6C2E4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78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A3417B-D762-DE8C-6C4E-5AC4568D6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9944F5-F4D0-4802-B556-16C357781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F36D4-B77F-5A00-77E9-3C0A3DB44E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837E5-1303-8BBA-5ADA-C116591B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34CD2-1C69-B0CF-9A72-F63CBE7EFA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38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E6B88-B861-489C-BF68-3D1EE4DAC271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C9E181-DDB8-47A4-92B6-3FEE7E6CE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28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E3386-C24E-155A-26EB-38F9E42718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106882-B5E4-1B91-008B-D9E28BEB50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318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way if your information falls into the wrong hands you can cancel it.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use a different credit card out in the "real world."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rgbClr val="7030A0"/>
            </a:outerShdw>
          </a:effectLst>
        </p:spPr>
        <p:txBody>
          <a:bodyPr/>
          <a:lstStyle/>
          <a:p>
            <a:r>
              <a:rPr lang="en-US" dirty="0"/>
              <a:t> computer Don’ts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Don’t store personal information on your computer or PDA. Stored data is always open to hackers. Consider storing passwords on  cd’s or disks that you keep locked in a box or closest </a:t>
            </a:r>
          </a:p>
          <a:p>
            <a:r>
              <a:rPr lang="en-US" dirty="0"/>
              <a:t>Don’t shop online without being  sure of two safety features . Check the order page for the lock item at the bottom. </a:t>
            </a:r>
          </a:p>
          <a:p>
            <a:r>
              <a:rPr lang="en-US" dirty="0"/>
              <a:t>Store credit information on a website. It may be more convenient, but it’s not safe</a:t>
            </a:r>
          </a:p>
          <a:p>
            <a:r>
              <a:rPr lang="en-US" dirty="0"/>
              <a:t>Don’t open or answer any unfamiliar e-mails 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8229600" cy="1143000"/>
          </a:xfrm>
          <a:effectLst>
            <a:outerShdw blurRad="50800" dist="50800" dir="5400000" algn="ctr" rotWithShape="0">
              <a:srgbClr val="7030A0"/>
            </a:outerShdw>
          </a:effectLst>
        </p:spPr>
        <p:txBody>
          <a:bodyPr>
            <a:normAutofit fontScale="90000"/>
          </a:bodyPr>
          <a:lstStyle/>
          <a:p>
            <a:r>
              <a:rPr lang="en-US" dirty="0"/>
              <a:t> computer </a:t>
            </a:r>
            <a:br>
              <a:rPr lang="en-US" dirty="0"/>
            </a:br>
            <a:r>
              <a:rPr lang="en-US" dirty="0"/>
              <a:t>Don’ts continuing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Don’t fall for phishers. phishing is a new scam. There are syber crooks looking for information they ask for credit numbers and social security information. Never respond to  these e-mails.</a:t>
            </a:r>
          </a:p>
          <a:p>
            <a:r>
              <a:rPr lang="en-US" dirty="0"/>
              <a:t>Don’t use obvious passwords. Don’t use anything connected to social security number. don’t use combinations of numbers and letters. Don’t use anything with your mothers maiden name or your birth name.    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29000" y="1371600"/>
            <a:ext cx="54864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References</a:t>
            </a:r>
          </a:p>
          <a:p>
            <a:endParaRPr lang="en-US" sz="4000" dirty="0"/>
          </a:p>
          <a:p>
            <a:r>
              <a:rPr lang="en-US" sz="4000" dirty="0"/>
              <a:t>Growing with technology</a:t>
            </a:r>
          </a:p>
          <a:p>
            <a:r>
              <a:rPr lang="en-US" sz="4000"/>
              <a:t>Dummies</a:t>
            </a:r>
          </a:p>
          <a:p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C525E0B-1174-5788-8A35-925A03904283}"/>
              </a:ext>
            </a:extLst>
          </p:cNvPr>
          <p:cNvSpPr/>
          <p:nvPr/>
        </p:nvSpPr>
        <p:spPr>
          <a:xfrm>
            <a:off x="4521532" y="2967335"/>
            <a:ext cx="31489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Thank You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914400"/>
            <a:ext cx="7696200" cy="1828800"/>
          </a:xfrm>
          <a:effectLst>
            <a:outerShdw blurRad="50800" dist="50800" dir="5400000" algn="ctr" rotWithShape="0">
              <a:srgbClr val="7030A0"/>
            </a:outerShdw>
          </a:effectLst>
        </p:spPr>
        <p:txBody>
          <a:bodyPr/>
          <a:lstStyle/>
          <a:p>
            <a:r>
              <a:rPr lang="en-US" dirty="0"/>
              <a:t>Computer do’s and don'ts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05088" y="3733800"/>
            <a:ext cx="8062912" cy="1752600"/>
          </a:xfrm>
          <a:effectLst>
            <a:outerShdw blurRad="50800" dist="50800" dir="5400000" algn="ctr" rotWithShape="0">
              <a:srgbClr val="7030A0"/>
            </a:outerShdw>
          </a:effectLst>
        </p:spPr>
        <p:txBody>
          <a:bodyPr/>
          <a:lstStyle/>
          <a:p>
            <a:r>
              <a:rPr lang="en-US" dirty="0"/>
              <a:t>                                                                         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 - 6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rgbClr val="7030A0"/>
            </a:outerShdw>
          </a:effectLst>
        </p:spPr>
        <p:txBody>
          <a:bodyPr/>
          <a:lstStyle/>
          <a:p>
            <a:r>
              <a:rPr lang="en-US" dirty="0"/>
              <a:t>computer Do’s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Use virus and spyware protection.</a:t>
            </a: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Without virus and spyware protection your computer is an open door to hackers and virus spreaders.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Norton and McAfee use the most up-to-date anti-virus protection available. Always get their security updates every 2 weeks.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Completely erase your hard drive, if you throw away or give away your old computer. 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free downloadable programs to scrub the system before you give or throw it away.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T prst="relaxedInset"/>
            <a:bevelB prst="relaxedInset"/>
          </a:sp3d>
        </p:spPr>
        <p:txBody>
          <a:bodyPr/>
          <a:lstStyle/>
          <a:p>
            <a:r>
              <a:rPr lang="en-US" dirty="0"/>
              <a:t>Computer Do’s continuing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only one credit card on the internet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292</Words>
  <Application>Microsoft Office PowerPoint</Application>
  <PresentationFormat>Widescreen</PresentationFormat>
  <Paragraphs>26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Trebuchet MS</vt:lpstr>
      <vt:lpstr>Wingdings 3</vt:lpstr>
      <vt:lpstr>Office Theme</vt:lpstr>
      <vt:lpstr>Facet</vt:lpstr>
      <vt:lpstr>PowerPoint Presentation</vt:lpstr>
      <vt:lpstr>Computer do’s and don'ts  </vt:lpstr>
      <vt:lpstr>Grade - 6</vt:lpstr>
      <vt:lpstr>computer Do’s</vt:lpstr>
      <vt:lpstr>PowerPoint Presentation</vt:lpstr>
      <vt:lpstr>PowerPoint Presentation</vt:lpstr>
      <vt:lpstr>PowerPoint Presentation</vt:lpstr>
      <vt:lpstr>PowerPoint Presentation</vt:lpstr>
      <vt:lpstr>Computer Do’s continuing  </vt:lpstr>
      <vt:lpstr>PowerPoint Presentation</vt:lpstr>
      <vt:lpstr>PowerPoint Presentation</vt:lpstr>
      <vt:lpstr> computer Don’ts</vt:lpstr>
      <vt:lpstr> computer  Don’ts continuing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Fareesa</dc:creator>
  <cp:lastModifiedBy>Fareesa</cp:lastModifiedBy>
  <cp:revision>2</cp:revision>
  <dcterms:created xsi:type="dcterms:W3CDTF">2022-09-10T11:30:28Z</dcterms:created>
  <dcterms:modified xsi:type="dcterms:W3CDTF">2022-09-10T11:31:15Z</dcterms:modified>
</cp:coreProperties>
</file>