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4" r:id="rId4"/>
    <p:sldId id="265" r:id="rId5"/>
    <p:sldId id="266" r:id="rId6"/>
    <p:sldId id="258" r:id="rId7"/>
    <p:sldId id="259" r:id="rId8"/>
    <p:sldId id="267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4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03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587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110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716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84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4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08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33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669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93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778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1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8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9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7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ACA2A5-A7B9-422E-9A02-3559966AD494}" type="datetimeFigureOut">
              <a:rPr lang="en-GB" smtClean="0"/>
              <a:t>10/09/2022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398903D-E6B7-4906-8A8A-FAF5CDB742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71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D71F-AA0B-B232-DE02-CEE4A0DE1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22710-89BB-B592-8A12-E1C9DDEE98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673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87CF647-8BC9-9EB6-1894-60506624617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Palatino Linotype" pitchFamily="18" charset="0"/>
              </a:rPr>
              <a:t>4. The arrows</a:t>
            </a:r>
            <a:endParaRPr lang="en-GB">
              <a:latin typeface="Palatino Linotype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774256-39B0-0E55-D3FE-AE9B7C95E999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The arrows are used to show how the other symbols are connected.</a:t>
            </a:r>
          </a:p>
          <a:p>
            <a:pPr>
              <a:defRPr/>
            </a:pPr>
            <a:r>
              <a:rPr lang="en-US"/>
              <a:t>For example:</a:t>
            </a:r>
          </a:p>
          <a:p>
            <a:pPr>
              <a:defRPr/>
            </a:pPr>
            <a:r>
              <a:rPr lang="en-US"/>
              <a:t>The data flow diagrams for a system of a video library. The first diagram follows the data flow that takes place when a new member joins the library. </a:t>
            </a:r>
          </a:p>
          <a:p>
            <a:pPr>
              <a:defRPr/>
            </a:pPr>
            <a:r>
              <a:rPr lang="en-US"/>
              <a:t>You can look at the data flow diagram for a video being added to the library.</a:t>
            </a:r>
            <a:endParaRPr lang="en-GB"/>
          </a:p>
        </p:txBody>
      </p:sp>
      <p:pic>
        <p:nvPicPr>
          <p:cNvPr id="22532" name="Picture 1">
            <a:extLst>
              <a:ext uri="{FF2B5EF4-FFF2-40B4-BE49-F238E27FC236}">
                <a16:creationId xmlns:a16="http://schemas.microsoft.com/office/drawing/2014/main" id="{B80583A5-8360-C63A-665A-F71B78319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48" y="1657964"/>
            <a:ext cx="307657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1E918EE-C8CF-51A6-854C-C33A1BC1D3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D9C088-8FC7-AE1D-6793-B27744F86BE8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This is a simple flow chart, with the details of the video, such as name, price, etc. being recorded and then stored.</a:t>
            </a:r>
          </a:p>
          <a:p>
            <a:r>
              <a:rPr lang="en-US" altLang="en-US"/>
              <a:t>We could, if we wanted to, join these diagrams together but it is much easier to draw them for each part of the system and then to draw a diagram with them all joined.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>
            <a:extLst>
              <a:ext uri="{FF2B5EF4-FFF2-40B4-BE49-F238E27FC236}">
                <a16:creationId xmlns:a16="http://schemas.microsoft.com/office/drawing/2014/main" id="{F3F2D34F-FD7F-2341-504B-5811CCD27A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References</a:t>
            </a:r>
            <a:endParaRPr lang="en-GB" dirty="0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89A826CD-74FD-5FEF-E394-EAF2BD5DB0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  <p:pic>
        <p:nvPicPr>
          <p:cNvPr id="24580" name="Picture 1">
            <a:extLst>
              <a:ext uri="{FF2B5EF4-FFF2-40B4-BE49-F238E27FC236}">
                <a16:creationId xmlns:a16="http://schemas.microsoft.com/office/drawing/2014/main" id="{7DD7CCA9-1203-15EA-CDD0-FF1ACB9DE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35" y="3996267"/>
            <a:ext cx="41243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B305AE6-0076-B344-AD0B-6480C082CA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19538" y="801689"/>
            <a:ext cx="5619750" cy="2541587"/>
          </a:xfrm>
        </p:spPr>
        <p:txBody>
          <a:bodyPr/>
          <a:lstStyle/>
          <a:p>
            <a:pPr>
              <a:defRPr/>
            </a:pPr>
            <a:r>
              <a:rPr lang="en-GB" dirty="0">
                <a:latin typeface="Palatino Linotype" pitchFamily="18" charset="0"/>
              </a:rPr>
              <a:t>    Data Flow Diagram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6B997D7-FFF5-5723-773F-489C4D73247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19538" y="3530600"/>
            <a:ext cx="5619750" cy="977900"/>
          </a:xfrm>
        </p:spPr>
        <p:txBody>
          <a:bodyPr rtlCol="0"/>
          <a:lstStyle/>
          <a:p>
            <a:pPr>
              <a:defRPr/>
            </a:pPr>
            <a:endParaRPr lang="en-GB" dirty="0"/>
          </a:p>
        </p:txBody>
      </p:sp>
      <p:pic>
        <p:nvPicPr>
          <p:cNvPr id="14340" name="Picture 1">
            <a:extLst>
              <a:ext uri="{FF2B5EF4-FFF2-40B4-BE49-F238E27FC236}">
                <a16:creationId xmlns:a16="http://schemas.microsoft.com/office/drawing/2014/main" id="{5D60504C-5AFB-F28C-E2EC-76915B75F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3624263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A9003-C2DF-2D4A-99FE-C164E8CE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      </a:t>
            </a:r>
          </a:p>
        </p:txBody>
      </p:sp>
      <p:pic>
        <p:nvPicPr>
          <p:cNvPr id="15363" name="Content Placeholder 3">
            <a:extLst>
              <a:ext uri="{FF2B5EF4-FFF2-40B4-BE49-F238E27FC236}">
                <a16:creationId xmlns:a16="http://schemas.microsoft.com/office/drawing/2014/main" id="{24075EF2-6D58-A30A-7893-534A51D1B9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106" y="3157537"/>
            <a:ext cx="2143125" cy="21431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D1C9D41-268D-00D6-D068-9869716A117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Palatino Linotype" pitchFamily="18" charset="0"/>
              </a:rPr>
              <a:t>Data flow diagrams</a:t>
            </a:r>
            <a:endParaRPr lang="en-GB">
              <a:latin typeface="Palatino Linotype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D6774E7-3F8D-9953-2E51-C4BE439997BD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Data flow diagrams are used to consider data without bothering the equipment used to store it.</a:t>
            </a:r>
          </a:p>
          <a:p>
            <a:endParaRPr lang="en-US" altLang="en-US"/>
          </a:p>
          <a:p>
            <a:r>
              <a:rPr lang="en-US" altLang="en-US"/>
              <a:t>Four shapes are used for data flow diagrams and they are: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7FDA-7EA6-C6FE-4BD8-8E551C34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17411" name="Picture 2">
            <a:extLst>
              <a:ext uri="{FF2B5EF4-FFF2-40B4-BE49-F238E27FC236}">
                <a16:creationId xmlns:a16="http://schemas.microsoft.com/office/drawing/2014/main" id="{C0E61D6E-9B8F-3983-C9B0-6CF19C3D7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576" y="1047750"/>
            <a:ext cx="5553075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E38BC4F-EC08-A348-56E1-103F6294E55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Palatino Linotype" pitchFamily="18" charset="0"/>
              </a:rPr>
              <a:t>1. The box</a:t>
            </a:r>
            <a:endParaRPr lang="en-GB">
              <a:latin typeface="Palatino Linotype" pitchFamily="18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2D36AEA-0107-0434-42F5-EAAC1DDD7B4E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box is either a source of data such as an order form from a customer, or a part of the system which uses or consumes the data called a sink.</a:t>
            </a:r>
            <a:endParaRPr lang="en-GB" altLang="en-US"/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id="{8BD1E158-691F-106B-FC30-D703F5186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4564" y="128587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69DBC1E-E213-0C50-FB8B-4EE4A885853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Palatino Linotype" pitchFamily="18" charset="0"/>
              </a:rPr>
              <a:t>2. The sausage</a:t>
            </a:r>
            <a:endParaRPr lang="en-GB">
              <a:latin typeface="Palatino Linotype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0BD0444-AFDA-876A-66FE-0A2CCCD47A90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sausage shape is a shape used to represent a process which is done to data like calculation.</a:t>
            </a:r>
          </a:p>
          <a:p>
            <a:r>
              <a:rPr lang="en-US" altLang="en-US"/>
              <a:t>The process might be sorting the data or combining it with some other data. A brief description of the process should be placed inside the box.</a:t>
            </a:r>
            <a:endParaRPr lang="en-GB" altLang="en-US"/>
          </a:p>
        </p:txBody>
      </p:sp>
      <p:pic>
        <p:nvPicPr>
          <p:cNvPr id="19460" name="Picture 1">
            <a:extLst>
              <a:ext uri="{FF2B5EF4-FFF2-40B4-BE49-F238E27FC236}">
                <a16:creationId xmlns:a16="http://schemas.microsoft.com/office/drawing/2014/main" id="{2DED2312-87C8-71E3-D815-9D9412EFD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129" y="1885949"/>
            <a:ext cx="41243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6AF3F-067C-BE8D-AC10-F4DEB5092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20483" name="Content Placeholder 3">
            <a:extLst>
              <a:ext uri="{FF2B5EF4-FFF2-40B4-BE49-F238E27FC236}">
                <a16:creationId xmlns:a16="http://schemas.microsoft.com/office/drawing/2014/main" id="{CC08951F-B84F-8DE1-37B5-4304EB5D3A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644" y="3376612"/>
            <a:ext cx="2686050" cy="17049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ED8EAE8-04DE-6C24-4BBF-F37E4079F15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Palatino Linotype" pitchFamily="18" charset="0"/>
              </a:rPr>
              <a:t>3. The open rectangle</a:t>
            </a:r>
            <a:endParaRPr lang="en-GB">
              <a:latin typeface="Palatino Linotype" pitchFamily="18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9B9980B-E200-C9A3-614A-CC93A24E62E7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open rectangle represents a data store. This is where the data is held. It could represent the data being held manually or on a computer. Basically a data store is a logical collection of data.</a:t>
            </a:r>
          </a:p>
          <a:p>
            <a:r>
              <a:rPr lang="en-US" altLang="en-US"/>
              <a:t>A description of the store can be placed inside the box.</a:t>
            </a:r>
            <a:endParaRPr lang="en-GB" altLang="en-US"/>
          </a:p>
        </p:txBody>
      </p:sp>
      <p:pic>
        <p:nvPicPr>
          <p:cNvPr id="21508" name="Picture 1">
            <a:extLst>
              <a:ext uri="{FF2B5EF4-FFF2-40B4-BE49-F238E27FC236}">
                <a16:creationId xmlns:a16="http://schemas.microsoft.com/office/drawing/2014/main" id="{A22B24DE-C501-ABE7-FD2F-23126930E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4782" y="1876424"/>
            <a:ext cx="26670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</TotalTime>
  <Words>315</Words>
  <Application>Microsoft Office PowerPoint</Application>
  <PresentationFormat>Widescreen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Palatino Linotype</vt:lpstr>
      <vt:lpstr>Parallax</vt:lpstr>
      <vt:lpstr>PowerPoint Presentation</vt:lpstr>
      <vt:lpstr>    Data Flow Diagram</vt:lpstr>
      <vt:lpstr>       </vt:lpstr>
      <vt:lpstr>Data flow diagrams</vt:lpstr>
      <vt:lpstr>PowerPoint Presentation</vt:lpstr>
      <vt:lpstr>1. The box</vt:lpstr>
      <vt:lpstr>2. The sausage</vt:lpstr>
      <vt:lpstr>PowerPoint Presentation</vt:lpstr>
      <vt:lpstr>3. The open rectangle</vt:lpstr>
      <vt:lpstr>4. The arrows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Fareesa</dc:creator>
  <cp:lastModifiedBy>Fareesa</cp:lastModifiedBy>
  <cp:revision>3</cp:revision>
  <dcterms:created xsi:type="dcterms:W3CDTF">2022-09-10T08:52:44Z</dcterms:created>
  <dcterms:modified xsi:type="dcterms:W3CDTF">2022-09-10T08:56:39Z</dcterms:modified>
</cp:coreProperties>
</file>