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63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EA00B-B415-415B-81E1-E8F466C2FF18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651BE-CBA5-464B-86B0-D6F2CC41C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651BE-CBA5-464B-86B0-D6F2CC41C7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8966D6-910D-46AD-9E2E-D28BDC7E65AE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6F9F55-B5F5-49F4-8306-B98E8C189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66D6-910D-46AD-9E2E-D28BDC7E65AE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9F55-B5F5-49F4-8306-B98E8C189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66D6-910D-46AD-9E2E-D28BDC7E65AE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9F55-B5F5-49F4-8306-B98E8C189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66D6-910D-46AD-9E2E-D28BDC7E65AE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9F55-B5F5-49F4-8306-B98E8C189E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66D6-910D-46AD-9E2E-D28BDC7E65AE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9F55-B5F5-49F4-8306-B98E8C189E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66D6-910D-46AD-9E2E-D28BDC7E65AE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9F55-B5F5-49F4-8306-B98E8C189E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66D6-910D-46AD-9E2E-D28BDC7E65AE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9F55-B5F5-49F4-8306-B98E8C189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66D6-910D-46AD-9E2E-D28BDC7E65AE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9F55-B5F5-49F4-8306-B98E8C189E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66D6-910D-46AD-9E2E-D28BDC7E65AE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9F55-B5F5-49F4-8306-B98E8C189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C8966D6-910D-46AD-9E2E-D28BDC7E65AE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9F55-B5F5-49F4-8306-B98E8C189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8966D6-910D-46AD-9E2E-D28BDC7E65AE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6F9F55-B5F5-49F4-8306-B98E8C189E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8966D6-910D-46AD-9E2E-D28BDC7E65AE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6F9F55-B5F5-49F4-8306-B98E8C189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Input Devices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6600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This presentation contains information about input devices.  All of these devices are very useful and provide special data input facilities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Introduction</a:t>
            </a:r>
          </a:p>
        </p:txBody>
      </p:sp>
      <p:pic>
        <p:nvPicPr>
          <p:cNvPr id="4" name="Picture 3" descr="9ghf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886200"/>
            <a:ext cx="3890029" cy="2971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Keyboard is used to input letters and numbers and it also has special function keys.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Keyboards</a:t>
            </a:r>
          </a:p>
        </p:txBody>
      </p:sp>
      <p:pic>
        <p:nvPicPr>
          <p:cNvPr id="4" name="Picture 3" descr="2vjjytfdfgk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6473" y="3542290"/>
            <a:ext cx="4101535" cy="2772369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Joystick is used for playing games such as flying games.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/>
              <a:t>Joystick</a:t>
            </a:r>
          </a:p>
        </p:txBody>
      </p:sp>
      <p:pic>
        <p:nvPicPr>
          <p:cNvPr id="4" name="Picture 3" descr="logitechFreedomJoystickWireless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2895600"/>
            <a:ext cx="3238500" cy="3238500"/>
          </a:xfrm>
          <a:prstGeom prst="rect">
            <a:avLst/>
          </a:prstGeom>
        </p:spPr>
      </p:pic>
    </p:spTree>
  </p:cSld>
  <p:clrMapOvr>
    <a:masterClrMapping/>
  </p:clrMapOvr>
  <p:transition spd="med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Light pen makes the user to draw directly on the computer screen.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/>
              <a:t>Light Pen</a:t>
            </a:r>
          </a:p>
        </p:txBody>
      </p:sp>
      <p:pic>
        <p:nvPicPr>
          <p:cNvPr id="4" name="Picture 3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347749" flipV="1">
            <a:off x="5638529" y="3717140"/>
            <a:ext cx="3140907" cy="2608737"/>
          </a:xfrm>
          <a:prstGeom prst="rect">
            <a:avLst/>
          </a:prstGeom>
        </p:spPr>
      </p:pic>
    </p:spTree>
  </p:cSld>
  <p:clrMapOvr>
    <a:masterClrMapping/>
  </p:clrMapOvr>
  <p:transition spd="med"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Webcam takes the pictures into the computer and allow users to have video chats.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Webcam</a:t>
            </a:r>
          </a:p>
        </p:txBody>
      </p:sp>
      <p:pic>
        <p:nvPicPr>
          <p:cNvPr id="4" name="Picture 3" descr="5hgfdd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406979">
            <a:off x="5504915" y="3845171"/>
            <a:ext cx="2733675" cy="2575251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Mouse allows user to select options quickly and drag objects around.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Mouse</a:t>
            </a:r>
          </a:p>
        </p:txBody>
      </p:sp>
      <p:pic>
        <p:nvPicPr>
          <p:cNvPr id="4" name="Picture 3" descr="3vhggv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153879">
            <a:off x="4908528" y="3714093"/>
            <a:ext cx="3580682" cy="2536744"/>
          </a:xfrm>
          <a:prstGeom prst="rect">
            <a:avLst/>
          </a:prstGeom>
        </p:spPr>
      </p:pic>
    </p:spTree>
  </p:cSld>
  <p:clrMapOvr>
    <a:masterClrMapping/>
  </p:clrMapOvr>
  <p:transition spd="med">
    <p:whee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</TotalTime>
  <Words>99</Words>
  <Application>Microsoft Office PowerPoint</Application>
  <PresentationFormat>On-screen Show (4:3)</PresentationFormat>
  <Paragraphs>14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Lucida Sans Unicode</vt:lpstr>
      <vt:lpstr>Verdana</vt:lpstr>
      <vt:lpstr>Wingdings 2</vt:lpstr>
      <vt:lpstr>Wingdings 3</vt:lpstr>
      <vt:lpstr>Concourse</vt:lpstr>
      <vt:lpstr>Input Devices</vt:lpstr>
      <vt:lpstr>Introduction</vt:lpstr>
      <vt:lpstr>Keyboards</vt:lpstr>
      <vt:lpstr>Joystick</vt:lpstr>
      <vt:lpstr>Light Pen</vt:lpstr>
      <vt:lpstr>Webcam</vt:lpstr>
      <vt:lpstr>Mouse</vt:lpstr>
    </vt:vector>
  </TitlesOfParts>
  <Company>Tadawul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Devices</dc:title>
  <dc:creator>ADMIN</dc:creator>
  <cp:lastModifiedBy>Fareesa</cp:lastModifiedBy>
  <cp:revision>18</cp:revision>
  <dcterms:created xsi:type="dcterms:W3CDTF">2009-12-02T16:22:51Z</dcterms:created>
  <dcterms:modified xsi:type="dcterms:W3CDTF">2022-08-10T15:15:33Z</dcterms:modified>
</cp:coreProperties>
</file>