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64" r:id="rId3"/>
    <p:sldId id="265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8A7D1A-AD3A-44B2-80FC-318B4DFB1FE6}" type="datetimeFigureOut">
              <a:rPr lang="en-GB" smtClean="0"/>
              <a:t>24/09/2022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350B8-4097-4034-A77F-844BCF1AF4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715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BBF8C-A6E5-4821-814B-98B9CE9BA07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BBF8C-A6E5-4821-814B-98B9CE9BA07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BBF8C-A6E5-4821-814B-98B9CE9BA07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BBF8C-A6E5-4821-814B-98B9CE9BA07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BBF8C-A6E5-4821-814B-98B9CE9BA07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BBF8C-A6E5-4821-814B-98B9CE9BA07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BBF8C-A6E5-4821-814B-98B9CE9BA07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BBF8C-A6E5-4821-814B-98B9CE9BA07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BBF8C-A6E5-4821-814B-98B9CE9BA07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69783-F161-43A8-B815-001E0808B6B6}" type="datetimeFigureOut">
              <a:rPr lang="en-GB" smtClean="0"/>
              <a:t>24/09/2022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3150A9EF-4C17-4D3A-878C-378E35AF78E8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2471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69783-F161-43A8-B815-001E0808B6B6}" type="datetimeFigureOut">
              <a:rPr lang="en-GB" smtClean="0"/>
              <a:t>24/09/2022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A9EF-4C17-4D3A-878C-378E35AF78E8}" type="slidenum">
              <a:rPr lang="en-GB" smtClean="0"/>
              <a:t>‹#›</a:t>
            </a:fld>
            <a:endParaRPr lang="en-GB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2361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69783-F161-43A8-B815-001E0808B6B6}" type="datetimeFigureOut">
              <a:rPr lang="en-GB" smtClean="0"/>
              <a:t>24/09/2022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A9EF-4C17-4D3A-878C-378E35AF78E8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363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69783-F161-43A8-B815-001E0808B6B6}" type="datetimeFigureOut">
              <a:rPr lang="en-GB" smtClean="0"/>
              <a:t>24/09/2022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A9EF-4C17-4D3A-878C-378E35AF78E8}" type="slidenum">
              <a:rPr lang="en-GB" smtClean="0"/>
              <a:t>‹#›</a:t>
            </a:fld>
            <a:endParaRPr lang="en-GB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0180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69783-F161-43A8-B815-001E0808B6B6}" type="datetimeFigureOut">
              <a:rPr lang="en-GB" smtClean="0"/>
              <a:t>24/09/2022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A9EF-4C17-4D3A-878C-378E35AF78E8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9421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69783-F161-43A8-B815-001E0808B6B6}" type="datetimeFigureOut">
              <a:rPr lang="en-GB" smtClean="0"/>
              <a:t>24/09/2022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A9EF-4C17-4D3A-878C-378E35AF78E8}" type="slidenum">
              <a:rPr lang="en-GB" smtClean="0"/>
              <a:t>‹#›</a:t>
            </a:fld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4870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69783-F161-43A8-B815-001E0808B6B6}" type="datetimeFigureOut">
              <a:rPr lang="en-GB" smtClean="0"/>
              <a:t>24/09/2022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A9EF-4C17-4D3A-878C-378E35AF78E8}" type="slidenum">
              <a:rPr lang="en-GB" smtClean="0"/>
              <a:t>‹#›</a:t>
            </a:fld>
            <a:endParaRPr lang="en-GB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6500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69783-F161-43A8-B815-001E0808B6B6}" type="datetimeFigureOut">
              <a:rPr lang="en-GB" smtClean="0"/>
              <a:t>24/09/2022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A9EF-4C17-4D3A-878C-378E35AF78E8}" type="slidenum">
              <a:rPr lang="en-GB" smtClean="0"/>
              <a:t>‹#›</a:t>
            </a:fld>
            <a:endParaRPr lang="en-GB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858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69783-F161-43A8-B815-001E0808B6B6}" type="datetimeFigureOut">
              <a:rPr lang="en-GB" smtClean="0"/>
              <a:t>24/09/2022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A9EF-4C17-4D3A-878C-378E35AF78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2652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69783-F161-43A8-B815-001E0808B6B6}" type="datetimeFigureOut">
              <a:rPr lang="en-GB" smtClean="0"/>
              <a:t>24/09/2022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A9EF-4C17-4D3A-878C-378E35AF78E8}" type="slidenum">
              <a:rPr lang="en-GB" smtClean="0"/>
              <a:t>‹#›</a:t>
            </a:fld>
            <a:endParaRPr lang="en-GB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3374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0C69783-F161-43A8-B815-001E0808B6B6}" type="datetimeFigureOut">
              <a:rPr lang="en-GB" smtClean="0"/>
              <a:t>24/09/2022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A9EF-4C17-4D3A-878C-378E35AF78E8}" type="slidenum">
              <a:rPr lang="en-GB" smtClean="0"/>
              <a:t>‹#›</a:t>
            </a:fld>
            <a:endParaRPr lang="en-GB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8144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69783-F161-43A8-B815-001E0808B6B6}" type="datetimeFigureOut">
              <a:rPr lang="en-GB" smtClean="0"/>
              <a:t>24/09/2022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150A9EF-4C17-4D3A-878C-378E35AF78E8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0832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20DB486-CC33-E9B4-17E7-DD2B07CA78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Input Devices </a:t>
            </a:r>
            <a:br>
              <a:rPr lang="en-GB" dirty="0"/>
            </a:br>
            <a:r>
              <a:rPr lang="en-GB" dirty="0"/>
              <a:t>Grade -3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solidFill>
                <a:schemeClr val="accent1">
                  <a:lumMod val="50000"/>
                </a:schemeClr>
              </a:solidFill>
              <a:latin typeface="Baskerville Old Face" pitchFamily="18" charset="0"/>
            </a:endParaRPr>
          </a:p>
          <a:p>
            <a:endParaRPr lang="en-US" dirty="0">
              <a:solidFill>
                <a:schemeClr val="accent1">
                  <a:lumMod val="50000"/>
                </a:schemeClr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229600" cy="17526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Types of Input Devices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3276601"/>
            <a:ext cx="8229600" cy="2849563"/>
          </a:xfrm>
        </p:spPr>
        <p:txBody>
          <a:bodyPr/>
          <a:lstStyle/>
          <a:p>
            <a:endParaRPr lang="en-US" dirty="0">
              <a:solidFill>
                <a:srgbClr val="FF0000"/>
              </a:solidFill>
              <a:latin typeface="Baskerville Old Face" pitchFamily="18" charset="0"/>
            </a:endParaRPr>
          </a:p>
          <a:p>
            <a:endParaRPr lang="en-US" dirty="0">
              <a:solidFill>
                <a:srgbClr val="FF0000"/>
              </a:solidFill>
              <a:latin typeface="Baskerville Old Face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8623" y="1003301"/>
            <a:ext cx="5134751" cy="104923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Types of Input Devices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1920" y="2171806"/>
            <a:ext cx="8628159" cy="2983289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dirty="0"/>
              <a:t>Here are some Input Devices that we can use in our computers</a:t>
            </a:r>
          </a:p>
          <a:p>
            <a:r>
              <a:rPr lang="en-US" dirty="0">
                <a:solidFill>
                  <a:srgbClr val="FF0000"/>
                </a:solidFill>
              </a:rPr>
              <a:t>Mouse.</a:t>
            </a:r>
          </a:p>
          <a:p>
            <a:r>
              <a:rPr lang="en-US" dirty="0">
                <a:solidFill>
                  <a:srgbClr val="FF0000"/>
                </a:solidFill>
              </a:rPr>
              <a:t>Keyboard.</a:t>
            </a:r>
          </a:p>
          <a:p>
            <a:r>
              <a:rPr lang="en-US" dirty="0">
                <a:solidFill>
                  <a:srgbClr val="FF0000"/>
                </a:solidFill>
              </a:rPr>
              <a:t>Scanners.</a:t>
            </a:r>
          </a:p>
          <a:p>
            <a:r>
              <a:rPr lang="en-US" dirty="0">
                <a:solidFill>
                  <a:srgbClr val="FF0000"/>
                </a:solidFill>
              </a:rPr>
              <a:t>Cameras</a:t>
            </a:r>
          </a:p>
          <a:p>
            <a:r>
              <a:rPr lang="en-US" dirty="0">
                <a:solidFill>
                  <a:srgbClr val="FF0000"/>
                </a:solidFill>
              </a:rPr>
              <a:t>Microphones</a:t>
            </a:r>
          </a:p>
          <a:p>
            <a:r>
              <a:rPr lang="en-US" dirty="0">
                <a:solidFill>
                  <a:srgbClr val="FF0000"/>
                </a:solidFill>
              </a:rPr>
              <a:t>Joysticks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Mouse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u="sng" dirty="0"/>
              <a:t>Mouse</a:t>
            </a:r>
            <a:r>
              <a:rPr lang="en-US" dirty="0"/>
              <a:t> is a device that is used to help us point at the computer screen.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mous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99293" y="2757311"/>
            <a:ext cx="3409082" cy="2556812"/>
          </a:xfrm>
          <a:prstGeom prst="rect">
            <a:avLst/>
          </a:prstGeom>
        </p:spPr>
      </p:pic>
    </p:spTree>
  </p:cSld>
  <p:clrMapOvr>
    <a:masterClrMapping/>
  </p:clrMapOvr>
  <p:transition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Keyboard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u="sng" dirty="0"/>
              <a:t>Keyboard</a:t>
            </a:r>
            <a:r>
              <a:rPr lang="en-US" dirty="0"/>
              <a:t> is a device that is used to help us write.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Keyboar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7329" y="3283848"/>
            <a:ext cx="3609974" cy="1804987"/>
          </a:xfrm>
          <a:prstGeom prst="rect">
            <a:avLst/>
          </a:prstGeom>
        </p:spPr>
      </p:pic>
    </p:spTree>
  </p:cSld>
  <p:clrMapOvr>
    <a:masterClrMapping/>
  </p:clrMapOvr>
  <p:transition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Camera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camera help us to capture images and display it on the monitor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 descr="camera from en.wikipedia.org">
            <a:extLst>
              <a:ext uri="{FF2B5EF4-FFF2-40B4-BE49-F238E27FC236}">
                <a16:creationId xmlns:a16="http://schemas.microsoft.com/office/drawing/2014/main" id="{A7650879-B5E9-7E6E-4014-A7CD83BFD1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8681" y="2958992"/>
            <a:ext cx="2507353" cy="2507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14" y="966497"/>
            <a:ext cx="5635022" cy="1049235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Microphones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2050" name="Picture 2" descr="microphone from en.wikipedia.org">
            <a:extLst>
              <a:ext uri="{FF2B5EF4-FFF2-40B4-BE49-F238E27FC236}">
                <a16:creationId xmlns:a16="http://schemas.microsoft.com/office/drawing/2014/main" id="{7A3BED70-41FF-B7E8-7FBC-1B73C75957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6810" y="3429000"/>
            <a:ext cx="1723611" cy="1723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845FDF5-1ED5-3DFE-5D03-0AC0211052FF}"/>
              </a:ext>
            </a:extLst>
          </p:cNvPr>
          <p:cNvSpPr txBox="1"/>
          <p:nvPr/>
        </p:nvSpPr>
        <p:spPr>
          <a:xfrm>
            <a:off x="1779104" y="2015732"/>
            <a:ext cx="927574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The microphone help us to record sounds and voices and for communication.</a:t>
            </a:r>
          </a:p>
        </p:txBody>
      </p:sp>
    </p:spTree>
  </p:cSld>
  <p:clrMapOvr>
    <a:masterClrMapping/>
  </p:clrMapOvr>
  <p:transition>
    <p:wipe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Scanners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scanners are used to scan documents for printing and editing purposes.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3074" name="Picture 2" descr="Image result for scanner input device">
            <a:extLst>
              <a:ext uri="{FF2B5EF4-FFF2-40B4-BE49-F238E27FC236}">
                <a16:creationId xmlns:a16="http://schemas.microsoft.com/office/drawing/2014/main" id="{807459FA-2107-7FC1-387B-9C3A3B368D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3701" y="2945295"/>
            <a:ext cx="2835759" cy="2155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pull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4362" y="728869"/>
            <a:ext cx="9603275" cy="1049235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6700" b="1" dirty="0">
                <a:solidFill>
                  <a:srgbClr val="FFC000"/>
                </a:solidFill>
              </a:rPr>
              <a:t>THANK YOU!!</a:t>
            </a:r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</TotalTime>
  <Words>130</Words>
  <Application>Microsoft Office PowerPoint</Application>
  <PresentationFormat>Widescreen</PresentationFormat>
  <Paragraphs>31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Baskerville Old Face</vt:lpstr>
      <vt:lpstr>Calibri</vt:lpstr>
      <vt:lpstr>Gill Sans MT</vt:lpstr>
      <vt:lpstr>Gallery</vt:lpstr>
      <vt:lpstr>Input Devices  Grade -3</vt:lpstr>
      <vt:lpstr>Types of Input Devices</vt:lpstr>
      <vt:lpstr>Types of Input Devices</vt:lpstr>
      <vt:lpstr>Mouse</vt:lpstr>
      <vt:lpstr>Keyboard</vt:lpstr>
      <vt:lpstr>Camera</vt:lpstr>
      <vt:lpstr>Microphones </vt:lpstr>
      <vt:lpstr>Scanners </vt:lpstr>
      <vt:lpstr>       THANK YOU!!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Fareesa</dc:creator>
  <cp:lastModifiedBy>Asad ahmed</cp:lastModifiedBy>
  <cp:revision>3</cp:revision>
  <dcterms:created xsi:type="dcterms:W3CDTF">2022-09-10T11:55:13Z</dcterms:created>
  <dcterms:modified xsi:type="dcterms:W3CDTF">2022-09-24T03:55:18Z</dcterms:modified>
</cp:coreProperties>
</file>