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4" r:id="rId3"/>
    <p:sldId id="265" r:id="rId4"/>
    <p:sldId id="266" r:id="rId5"/>
    <p:sldId id="268" r:id="rId6"/>
    <p:sldId id="267" r:id="rId7"/>
    <p:sldId id="257" r:id="rId8"/>
    <p:sldId id="263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0453217-9F82-4D7E-B4AD-FD235399103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78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57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17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0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83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626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4A371-D6A9-4688-83B5-03C0FB73447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9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162D-10D2-4D92-8EFF-062C19B455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91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18FCB-1D8F-4065-AF25-F252AA9E23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BDC1A-B687-4E56-B71D-FBCFE47489C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4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23D4-FA53-467D-A254-FF5A09B52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3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71258-A70A-4810-B6FE-71C7B3653B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87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0D07B-79AA-4A85-8748-C5248E55DC5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79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9BA5-6F4A-429C-A3F3-16F67062D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9B59E-86E8-4A10-8FBC-E8081EE5EDB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B297-1BF5-4A33-A2E4-91F92F2895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BEACC0-2989-4EB8-9B2F-FF9D22BD26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e.kar.nic.in/new%20files/Chapter4-9-07.pdf" TargetMode="External"/><Relationship Id="rId2" Type="http://schemas.openxmlformats.org/officeDocument/2006/relationships/hyperlink" Target="http://www.computerhop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" TargetMode="External"/><Relationship Id="rId4" Type="http://schemas.openxmlformats.org/officeDocument/2006/relationships/hyperlink" Target="http://assets.cambridge.org/97805217/17649/excerpt/9780521717649_excerp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7200" dirty="0"/>
          </a:p>
          <a:p>
            <a:r>
              <a:rPr lang="en-US" sz="7200" dirty="0"/>
              <a:t>Types Of Input devices </a:t>
            </a:r>
            <a:br>
              <a:rPr lang="en-US" sz="7200" dirty="0"/>
            </a:br>
            <a:endParaRPr lang="en-US" sz="3400" i="1" dirty="0">
              <a:latin typeface="GungsuhChe" pitchFamily="49" charset="-127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3011" name="Picture 3" descr="keybo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333" b="5556"/>
          <a:stretch>
            <a:fillRect/>
          </a:stretch>
        </p:blipFill>
        <p:spPr>
          <a:xfrm>
            <a:off x="914400" y="1371600"/>
            <a:ext cx="7391400" cy="2727325"/>
          </a:xfrm>
          <a:noFill/>
          <a:ln/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719513" y="298450"/>
            <a:ext cx="1604962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500" b="0" i="0" u="none">
                <a:effectLst/>
              </a:rPr>
              <a:t>  </a:t>
            </a:r>
            <a:endParaRPr lang="en-US" sz="2500" i="0" u="none">
              <a:effectLst/>
            </a:endParaRPr>
          </a:p>
          <a:p>
            <a:pPr algn="ctr"/>
            <a:r>
              <a:rPr lang="en-US" sz="2500" i="0" u="none">
                <a:effectLst/>
              </a:rPr>
              <a:t>Keyboards</a:t>
            </a:r>
          </a:p>
          <a:p>
            <a:pPr algn="ctr" eaLnBrk="0" hangingPunct="0"/>
            <a:endParaRPr lang="en-US" sz="2500" b="0" i="0" u="none">
              <a:effectLst/>
              <a:latin typeface="Arial" charset="0"/>
            </a:endParaRPr>
          </a:p>
        </p:txBody>
      </p:sp>
      <p:graphicFrame>
        <p:nvGraphicFramePr>
          <p:cNvPr id="43030" name="Group 22"/>
          <p:cNvGraphicFramePr>
            <a:graphicFrameLocks noGrp="1"/>
          </p:cNvGraphicFramePr>
          <p:nvPr/>
        </p:nvGraphicFramePr>
        <p:xfrm>
          <a:off x="1524000" y="4419600"/>
          <a:ext cx="5638800" cy="2209800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One of the main input devices used on a computer, a PC's keyboard looks very similar to the keyboards of electric typewriters, with some additional keys.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/>
            </a:br>
            <a:r>
              <a:rPr lang="en-US" sz="4000"/>
              <a:t>  Mouse</a:t>
            </a:r>
            <a:br>
              <a:rPr lang="en-US" sz="4000"/>
            </a:br>
            <a:endParaRPr lang="en-US" sz="400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057400" y="4633913"/>
            <a:ext cx="4876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0" u="none">
                <a:effectLst/>
              </a:rPr>
              <a:t>The Mouse is a hardware input device that was invented by Douglas Engelbart in 1963.</a:t>
            </a:r>
          </a:p>
          <a:p>
            <a:r>
              <a:rPr lang="en-US" sz="2000" i="0" u="none">
                <a:effectLst/>
              </a:rPr>
              <a:t>The mouse allows an individual to control a pointer on the screen.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000" i="0" u="none">
              <a:effectLst/>
            </a:endParaRPr>
          </a:p>
          <a:p>
            <a:pPr eaLnBrk="0" hangingPunct="0"/>
            <a:endParaRPr lang="en-US" sz="2000" b="0" i="0" u="none">
              <a:effectLst/>
              <a:latin typeface="Arial" charset="0"/>
            </a:endParaRPr>
          </a:p>
        </p:txBody>
      </p:sp>
      <p:pic>
        <p:nvPicPr>
          <p:cNvPr id="44039" name="Picture 7" descr="a4mouse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355975" cy="2624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Scanners</a:t>
            </a:r>
          </a:p>
        </p:txBody>
      </p:sp>
      <p:pic>
        <p:nvPicPr>
          <p:cNvPr id="45059" name="Picture 3" descr="epson-Perfection-3590-401_scanner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00466"/>
            <a:ext cx="3257961" cy="3038597"/>
          </a:xfrm>
          <a:noFill/>
          <a:ln/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419600" y="1343025"/>
            <a:ext cx="3962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500" i="0" u="none">
                <a:effectLst/>
              </a:rPr>
              <a:t>Scanners are Hardware input devices that allow a user to take an image and/or text and convert it into a digital file, allowing the computer to read and/or display the scanned object.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Microphone </a:t>
            </a:r>
          </a:p>
        </p:txBody>
      </p:sp>
      <p:pic>
        <p:nvPicPr>
          <p:cNvPr id="47107" name="Picture 3" descr="Logitech USB headset with microph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109" b="5405"/>
          <a:stretch>
            <a:fillRect/>
          </a:stretch>
        </p:blipFill>
        <p:spPr>
          <a:xfrm>
            <a:off x="2286000" y="1981200"/>
            <a:ext cx="2628900" cy="1828800"/>
          </a:xfrm>
          <a:noFill/>
          <a:ln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962400" y="4162425"/>
            <a:ext cx="449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i="0" u="none">
                <a:effectLst/>
              </a:rPr>
              <a:t>Microphone is peripheral that Sometimes abbreviated as mic, a microphone is a hardware allows computer users to input audio into their computers.</a:t>
            </a:r>
          </a:p>
          <a:p>
            <a:pPr eaLnBrk="0" hangingPunct="0"/>
            <a:endParaRPr lang="en-US" sz="2400" i="0" u="none"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Joy stick</a:t>
            </a:r>
          </a:p>
        </p:txBody>
      </p:sp>
      <p:pic>
        <p:nvPicPr>
          <p:cNvPr id="46083" name="Picture 3" descr="joystic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673" b="5760"/>
          <a:stretch>
            <a:fillRect/>
          </a:stretch>
        </p:blipFill>
        <p:spPr>
          <a:xfrm>
            <a:off x="304800" y="1371600"/>
            <a:ext cx="3074988" cy="3048000"/>
          </a:xfrm>
          <a:noFill/>
          <a:ln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652963" y="3108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 b="0" i="0" u="none">
              <a:effectLst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495800" y="2400300"/>
            <a:ext cx="3581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000" i="0" u="none">
                <a:effectLst/>
              </a:rPr>
              <a:t>Joy</a:t>
            </a:r>
            <a:r>
              <a:rPr lang="en-US" sz="20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i="0" u="none">
                <a:effectLst/>
              </a:rPr>
              <a:t>stick</a:t>
            </a:r>
            <a:r>
              <a:rPr lang="en-US" sz="2000" i="0" u="none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i="0" u="none">
                <a:effectLst/>
              </a:rPr>
              <a:t>is a peripheral input device that looks similar to a control device you would find on an arcade game at your local arcades.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Camera</a:t>
            </a:r>
            <a:br>
              <a:rPr lang="en-US" sz="4000"/>
            </a:br>
            <a:endParaRPr lang="en-US" sz="4000"/>
          </a:p>
        </p:txBody>
      </p:sp>
      <p:pic>
        <p:nvPicPr>
          <p:cNvPr id="35844" name="Picture 4" descr="Digital came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706" b="5882"/>
          <a:stretch>
            <a:fillRect/>
          </a:stretch>
        </p:blipFill>
        <p:spPr>
          <a:xfrm>
            <a:off x="2590800" y="1828800"/>
            <a:ext cx="3962400" cy="2286000"/>
          </a:xfrm>
          <a:noFill/>
          <a:ln/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667000" y="4495800"/>
            <a:ext cx="34750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i="0" u="none">
                <a:effectLst/>
              </a:rPr>
              <a:t>A type of camera which is considered to be another input device that stores the pictures or video it takes in electronic format instead of to film.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Webcam </a:t>
            </a:r>
          </a:p>
        </p:txBody>
      </p:sp>
      <p:pic>
        <p:nvPicPr>
          <p:cNvPr id="41988" name="Picture 4" descr="webc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9930" b="8897"/>
          <a:stretch>
            <a:fillRect/>
          </a:stretch>
        </p:blipFill>
        <p:spPr>
          <a:xfrm>
            <a:off x="735107" y="2530194"/>
            <a:ext cx="3289249" cy="2108603"/>
          </a:xfrm>
          <a:noFill/>
          <a:ln/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724400" y="1836738"/>
            <a:ext cx="35814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500" i="0" u="none">
                <a:effectLst/>
              </a:rPr>
              <a:t>A webcam is a type of camera connected to a computer or server that allows anyone connected to the Internet to view still pictures or motion video of a user.</a:t>
            </a:r>
          </a:p>
          <a:p>
            <a:pPr eaLnBrk="0" hangingPunct="0"/>
            <a:endParaRPr lang="en-US" i="0" u="none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http://www.computerhope.com</a:t>
            </a:r>
            <a:endParaRPr lang="en-US" dirty="0"/>
          </a:p>
          <a:p>
            <a:r>
              <a:rPr lang="en-US" dirty="0">
                <a:hlinkClick r:id="rId3"/>
              </a:rPr>
              <a:t>http://www.dce.kar.nic.in/new%20files/Chapter4-9-07.pdf</a:t>
            </a:r>
            <a:endParaRPr lang="en-US" dirty="0"/>
          </a:p>
          <a:p>
            <a:r>
              <a:rPr lang="en-US" dirty="0">
                <a:hlinkClick r:id="rId4"/>
              </a:rPr>
              <a:t>http://assets.cambridge.org/97805217/17649/excerpt/9780521717649_excerpt.pdf</a:t>
            </a:r>
            <a:endParaRPr lang="en-US" dirty="0"/>
          </a:p>
          <a:p>
            <a:r>
              <a:rPr lang="en-US" dirty="0">
                <a:hlinkClick r:id="rId5"/>
              </a:rPr>
              <a:t>http://en.wikipedia.org</a:t>
            </a:r>
            <a:endParaRPr lang="en-US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</TotalTime>
  <Words>276</Words>
  <Application>Microsoft Office PowerPoint</Application>
  <PresentationFormat>On-screen Show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GungsuhChe</vt:lpstr>
      <vt:lpstr>Arial</vt:lpstr>
      <vt:lpstr>Garamond</vt:lpstr>
      <vt:lpstr>Wingdings</vt:lpstr>
      <vt:lpstr>Organic</vt:lpstr>
      <vt:lpstr> </vt:lpstr>
      <vt:lpstr> </vt:lpstr>
      <vt:lpstr>   Mouse </vt:lpstr>
      <vt:lpstr>Scanners</vt:lpstr>
      <vt:lpstr>Microphone </vt:lpstr>
      <vt:lpstr>Joy stick</vt:lpstr>
      <vt:lpstr>Camera </vt:lpstr>
      <vt:lpstr>Webcam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Types Of Input Devices   </dc:title>
  <dc:creator>help</dc:creator>
  <cp:lastModifiedBy>Fareesa</cp:lastModifiedBy>
  <cp:revision>8</cp:revision>
  <dcterms:created xsi:type="dcterms:W3CDTF">2009-12-26T15:37:49Z</dcterms:created>
  <dcterms:modified xsi:type="dcterms:W3CDTF">2022-03-08T18:51:17Z</dcterms:modified>
</cp:coreProperties>
</file>