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7" r:id="rId2"/>
    <p:sldId id="258" r:id="rId3"/>
    <p:sldId id="262" r:id="rId4"/>
    <p:sldId id="263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49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8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99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1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51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82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87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84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00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72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1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81A86-8269-4FBB-B230-B083D45396E4}" type="datetimeFigureOut">
              <a:rPr lang="en-GB" smtClean="0"/>
              <a:t>24/09/2022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3087782-39D8-4B85-A94B-42329FBD5D45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14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xpixel.net/Google-Engine-Internet-Logo-Seo-Search-101844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309918" y="1928802"/>
            <a:ext cx="6026442" cy="2796342"/>
          </a:xfrm>
        </p:spPr>
        <p:txBody>
          <a:bodyPr>
            <a:normAutofit/>
          </a:bodyPr>
          <a:lstStyle/>
          <a:p>
            <a:br>
              <a:rPr lang="en-GB" dirty="0"/>
            </a:br>
            <a:br>
              <a:rPr lang="en-GB" dirty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INTERNET</a:t>
            </a:r>
          </a:p>
          <a:p>
            <a:pPr algn="ctr"/>
            <a:endParaRPr lang="ar-SA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 INTERNET ?</a:t>
            </a: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endParaRPr lang="en-US" sz="4000" dirty="0"/>
          </a:p>
          <a:p>
            <a:pPr marL="64008" indent="0">
              <a:buNone/>
            </a:pPr>
            <a:r>
              <a:rPr lang="en-US" sz="4000" dirty="0"/>
              <a:t>Internet is a huge network of computers</a:t>
            </a:r>
            <a:endParaRPr lang="ar-SA" sz="4000" dirty="0"/>
          </a:p>
        </p:txBody>
      </p:sp>
    </p:spTree>
  </p:cSld>
  <p:clrMapOvr>
    <a:masterClrMapping/>
  </p:clrMapOvr>
  <p:transition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D0888-4300-2DC7-B4DA-23D0CC40F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143" y="2122568"/>
            <a:ext cx="10297544" cy="2754232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3200" dirty="0"/>
              <a:t>INCLUDES THE WORLDWIDE WEB, </a:t>
            </a:r>
          </a:p>
          <a:p>
            <a:pPr marL="64008" indent="0">
              <a:buNone/>
            </a:pPr>
            <a:r>
              <a:rPr lang="en-US" sz="3200" dirty="0"/>
              <a:t>E-MAIL, NEWSGROUP,  AND OTHER SERVICES like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36AE48-6295-B32F-B7A7-70C9110234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942479" y="3962607"/>
            <a:ext cx="2411896" cy="1022431"/>
          </a:xfrm>
          <a:prstGeom prst="rect">
            <a:avLst/>
          </a:prstGeom>
        </p:spPr>
      </p:pic>
      <p:pic>
        <p:nvPicPr>
          <p:cNvPr id="1026" name="Picture 2" descr="Log into Facebook | Facebook">
            <a:extLst>
              <a:ext uri="{FF2B5EF4-FFF2-40B4-BE49-F238E27FC236}">
                <a16:creationId xmlns:a16="http://schemas.microsoft.com/office/drawing/2014/main" id="{6D0C160E-B6EA-2FD8-556D-6CAFE580F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079" y="3962606"/>
            <a:ext cx="2529095" cy="102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mail gets a new logo, mail envelope gone - Technology News">
            <a:extLst>
              <a:ext uri="{FF2B5EF4-FFF2-40B4-BE49-F238E27FC236}">
                <a16:creationId xmlns:a16="http://schemas.microsoft.com/office/drawing/2014/main" id="{47BE9827-F5BE-24FB-5B8D-E93AD73C7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8526" y="3962607"/>
            <a:ext cx="2529095" cy="102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910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4294967295"/>
          </p:nvPr>
        </p:nvSpPr>
        <p:spPr>
          <a:xfrm>
            <a:off x="0" y="1882775"/>
            <a:ext cx="8229600" cy="457200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4008" indent="0">
              <a:buNone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4008" indent="0">
              <a:buNone/>
            </a:pPr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ar-SA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عنوان 3"/>
          <p:cNvSpPr>
            <a:spLocks noGrp="1"/>
          </p:cNvSpPr>
          <p:nvPr>
            <p:ph type="title" idx="4294967295"/>
          </p:nvPr>
        </p:nvSpPr>
        <p:spPr>
          <a:xfrm>
            <a:off x="1981200" y="909732"/>
            <a:ext cx="8229600" cy="1398587"/>
          </a:xfrm>
        </p:spPr>
        <p:txBody>
          <a:bodyPr/>
          <a:lstStyle/>
          <a:p>
            <a:r>
              <a:rPr lang="en-US" dirty="0"/>
              <a:t>WHAT DO YOU KNOW ABOUT INTERNET?</a:t>
            </a:r>
            <a:endParaRPr lang="ar-SA" dirty="0"/>
          </a:p>
        </p:txBody>
      </p:sp>
      <p:sp>
        <p:nvSpPr>
          <p:cNvPr id="14338" name="AutoShape 2" descr="at2 (95)"/>
          <p:cNvSpPr>
            <a:spLocks noChangeAspect="1" noChangeArrowheads="1"/>
          </p:cNvSpPr>
          <p:nvPr/>
        </p:nvSpPr>
        <p:spPr bwMode="auto">
          <a:xfrm>
            <a:off x="5619750" y="-10431463"/>
            <a:ext cx="15754350" cy="21745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</p:spTree>
  </p:cSld>
  <p:clrMapOvr>
    <a:masterClrMapping/>
  </p:clrMapOvr>
  <p:transition spd="med"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USES FOR INTERNET?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US" dirty="0"/>
              <a:t>1. THE INTERNET ALLOWS YOU TO ACCESS INFORMATION FROM AROUND THE WORLD.</a:t>
            </a:r>
          </a:p>
          <a:p>
            <a:pPr marL="64008" indent="0">
              <a:buNone/>
            </a:pPr>
            <a:r>
              <a:rPr lang="en-US" dirty="0"/>
              <a:t>2. THEY USE E-MAIL TO COMMUNICATE WITH </a:t>
            </a:r>
            <a:endParaRPr lang="ar-SA" dirty="0"/>
          </a:p>
          <a:p>
            <a:pPr marL="64008" indent="0">
              <a:buNone/>
            </a:pPr>
            <a:r>
              <a:rPr lang="en-US" dirty="0"/>
              <a:t>PEOPLE.</a:t>
            </a:r>
          </a:p>
          <a:p>
            <a:pPr marL="64008" indent="0">
              <a:buNone/>
            </a:pPr>
            <a:r>
              <a:rPr lang="en-US" dirty="0"/>
              <a:t>3. YOU CAN CMMUNICATE WITH PEOPIE AROUND THE WORID.</a:t>
            </a:r>
          </a:p>
        </p:txBody>
      </p:sp>
    </p:spTree>
  </p:cSld>
  <p:clrMapOvr>
    <a:masterClrMapping/>
  </p:clrMapOvr>
  <p:transition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US" dirty="0"/>
              <a:t>PEOPLE USE THE INTERNET TO CONDUCT RESEARCH, </a:t>
            </a:r>
          </a:p>
          <a:p>
            <a:pPr marL="64008" indent="0">
              <a:buNone/>
            </a:pPr>
            <a:r>
              <a:rPr lang="en-US" dirty="0"/>
              <a:t>ADVERTISE ABOUT THEIR PRODUCTS , </a:t>
            </a:r>
          </a:p>
          <a:p>
            <a:pPr marL="64008" indent="0">
              <a:buNone/>
            </a:pPr>
            <a:r>
              <a:rPr lang="en-US" dirty="0"/>
              <a:t>AND</a:t>
            </a:r>
          </a:p>
          <a:p>
            <a:pPr marL="64008" indent="0">
              <a:buNone/>
            </a:pPr>
            <a:r>
              <a:rPr lang="en-US" dirty="0"/>
              <a:t>SELL PRODUCTS ON-LINE.</a:t>
            </a:r>
          </a:p>
          <a:p>
            <a:pPr marL="64008" indent="0">
              <a:buNone/>
            </a:pPr>
            <a:endParaRPr lang="ar-SA" dirty="0"/>
          </a:p>
        </p:txBody>
      </p:sp>
    </p:spTree>
  </p:cSld>
  <p:clrMapOvr>
    <a:masterClrMapping/>
  </p:clrMapOvr>
  <p:transition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94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Gallery</vt:lpstr>
      <vt:lpstr>  </vt:lpstr>
      <vt:lpstr>WHAT IS  INTERNET ?</vt:lpstr>
      <vt:lpstr>PowerPoint Presentation</vt:lpstr>
      <vt:lpstr>WHAT DO YOU KNOW ABOUT INTERNET?</vt:lpstr>
      <vt:lpstr>WHAT ARE THE USES FOR INTERNET?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Fareesa</dc:creator>
  <cp:lastModifiedBy>Asad ahmed</cp:lastModifiedBy>
  <cp:revision>2</cp:revision>
  <dcterms:created xsi:type="dcterms:W3CDTF">2022-09-10T12:27:24Z</dcterms:created>
  <dcterms:modified xsi:type="dcterms:W3CDTF">2022-09-24T06:00:38Z</dcterms:modified>
</cp:coreProperties>
</file>