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99" r:id="rId11"/>
    <p:sldId id="300" r:id="rId12"/>
    <p:sldId id="265" r:id="rId13"/>
    <p:sldId id="266" r:id="rId14"/>
    <p:sldId id="267" r:id="rId15"/>
    <p:sldId id="288" r:id="rId16"/>
    <p:sldId id="269" r:id="rId17"/>
    <p:sldId id="268" r:id="rId18"/>
    <p:sldId id="289" r:id="rId19"/>
    <p:sldId id="290" r:id="rId20"/>
    <p:sldId id="291" r:id="rId21"/>
    <p:sldId id="303" r:id="rId22"/>
    <p:sldId id="304" r:id="rId23"/>
    <p:sldId id="305" r:id="rId24"/>
    <p:sldId id="306" r:id="rId25"/>
    <p:sldId id="307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E9EE-88B2-4679-AC56-CC9593E55A64}" type="datetimeFigureOut">
              <a:rPr lang="en-US" smtClean="0"/>
              <a:pPr/>
              <a:t>8/11/2022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4F195-57B7-4C5A-B1D9-3D94E5C56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E9EE-88B2-4679-AC56-CC9593E55A64}" type="datetimeFigureOut">
              <a:rPr lang="en-US" smtClean="0"/>
              <a:pPr/>
              <a:t>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4F195-57B7-4C5A-B1D9-3D94E5C56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E9EE-88B2-4679-AC56-CC9593E55A64}" type="datetimeFigureOut">
              <a:rPr lang="en-US" smtClean="0"/>
              <a:pPr/>
              <a:t>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4F195-57B7-4C5A-B1D9-3D94E5C56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E9EE-88B2-4679-AC56-CC9593E55A64}" type="datetimeFigureOut">
              <a:rPr lang="en-US" smtClean="0"/>
              <a:pPr/>
              <a:t>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4F195-57B7-4C5A-B1D9-3D94E5C56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E9EE-88B2-4679-AC56-CC9593E55A64}" type="datetimeFigureOut">
              <a:rPr lang="en-US" smtClean="0"/>
              <a:pPr/>
              <a:t>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4F195-57B7-4C5A-B1D9-3D94E5C56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E9EE-88B2-4679-AC56-CC9593E55A64}" type="datetimeFigureOut">
              <a:rPr lang="en-US" smtClean="0"/>
              <a:pPr/>
              <a:t>8/11/2022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4F195-57B7-4C5A-B1D9-3D94E5C56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E9EE-88B2-4679-AC56-CC9593E55A64}" type="datetimeFigureOut">
              <a:rPr lang="en-US" smtClean="0"/>
              <a:pPr/>
              <a:t>8/11/2022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4F195-57B7-4C5A-B1D9-3D94E5C56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E9EE-88B2-4679-AC56-CC9593E55A64}" type="datetimeFigureOut">
              <a:rPr lang="en-US" smtClean="0"/>
              <a:pPr/>
              <a:t>8/11/2022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4F195-57B7-4C5A-B1D9-3D94E5C56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E9EE-88B2-4679-AC56-CC9593E55A64}" type="datetimeFigureOut">
              <a:rPr lang="en-US" smtClean="0"/>
              <a:pPr/>
              <a:t>8/11/2022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4F195-57B7-4C5A-B1D9-3D94E5C56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E9EE-88B2-4679-AC56-CC9593E55A64}" type="datetimeFigureOut">
              <a:rPr lang="en-US" smtClean="0"/>
              <a:pPr/>
              <a:t>8/11/2022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4F195-57B7-4C5A-B1D9-3D94E5C56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E9EE-88B2-4679-AC56-CC9593E55A64}" type="datetimeFigureOut">
              <a:rPr lang="en-US" smtClean="0"/>
              <a:pPr/>
              <a:t>8/11/2022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CF4F195-57B7-4C5A-B1D9-3D94E5C563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D2E9EE-88B2-4679-AC56-CC9593E55A64}" type="datetimeFigureOut">
              <a:rPr lang="en-US" smtClean="0"/>
              <a:pPr/>
              <a:t>8/11/2022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F4F195-57B7-4C5A-B1D9-3D94E5C5635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Internet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5CD384-DE8D-4FB6-8BE7-553A56DFA9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9224" y="3916180"/>
            <a:ext cx="2857500" cy="16002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a web browser to run the internet in your computer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F978C6-1C76-4900-A7E1-4A33CF316C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0437" y="3419475"/>
            <a:ext cx="2143125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web page has a home page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E61CA3-6EB8-41D4-B420-3B35B5C0D5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2971800"/>
            <a:ext cx="2143125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click at the hyperlink to move around the web site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297243-BD83-4E39-BC9C-8109FE8320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8975" y="3124200"/>
            <a:ext cx="2686050" cy="169545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WWW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World wide web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A89213-8BFC-49CA-A4D3-D52843BC4C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0437" y="2357437"/>
            <a:ext cx="2143125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Uniform resource locator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CDDC28-F490-4567-A395-EA576416D6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0437" y="2357437"/>
            <a:ext cx="2143125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 of Internet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museum field trip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visit a museum from our computer ,it is called as virtual museum field trip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E-mail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Electronic mail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internet people can share information very quickly around the world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World wide web is used to find information for school work or projects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Internet is a network of computers around the world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1D3F65-B4BF-4030-BBD3-CE1E9D308E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581400"/>
            <a:ext cx="2857500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Business people use the internet to do research, advertise and sell their products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internet?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we use the internet?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Website for schools end in with..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Websites for government offices end in with…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/>
              <a:t>   </a:t>
            </a:r>
            <a:r>
              <a:rPr lang="en-US" sz="8000" i="1" dirty="0">
                <a:latin typeface="Blackadder ITC" pitchFamily="82" charset="0"/>
              </a:rPr>
              <a:t>Thank You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People from around the world are connected to the internet can   Share information very quickly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B590FC-3BEE-4028-A169-4111DD8A60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50" y="4120047"/>
            <a:ext cx="2857500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Business people use internet to do research, advertise and sell their products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D9310B-482E-41A9-843C-6C1810B937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3657600"/>
            <a:ext cx="2857500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E-mail is used to contact friends around the country and world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57D1A4-2E4B-4D68-9B6E-EA40418C8D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3200400"/>
            <a:ext cx="2143125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e-mail address for school ends in with  .</a:t>
            </a:r>
            <a:r>
              <a:rPr lang="en-US" dirty="0" err="1"/>
              <a:t>edu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6088BB-A624-4E34-B73E-9EE3F6CBB2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0" y="3200400"/>
            <a:ext cx="2143125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e-mail address for government offices ends in with  .</a:t>
            </a:r>
            <a:r>
              <a:rPr lang="en-US" dirty="0" err="1"/>
              <a:t>gov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696C74-E3D6-45EF-8A5E-FF949BB21D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3352800"/>
            <a:ext cx="2143125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internet we can search using </a:t>
            </a:r>
          </a:p>
          <a:p>
            <a:r>
              <a:rPr lang="en-US" dirty="0"/>
              <a:t>keywords </a:t>
            </a:r>
          </a:p>
          <a:p>
            <a:r>
              <a:rPr lang="en-US" dirty="0"/>
              <a:t>       AND    or</a:t>
            </a:r>
          </a:p>
          <a:p>
            <a:r>
              <a:rPr lang="en-US" dirty="0"/>
              <a:t> 	OR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open a web page first opening the home page.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28C404-98C9-4926-B954-B208C808D0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3058477"/>
            <a:ext cx="2143125" cy="214312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352</TotalTime>
  <Words>230</Words>
  <Application>Microsoft Office PowerPoint</Application>
  <PresentationFormat>On-screen Show (4:3)</PresentationFormat>
  <Paragraphs>33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Blackadder ITC</vt:lpstr>
      <vt:lpstr>Calibri</vt:lpstr>
      <vt:lpstr>Constantia</vt:lpstr>
      <vt:lpstr>Wingdings 2</vt:lpstr>
      <vt:lpstr>Flow</vt:lpstr>
      <vt:lpstr>Internet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WWW</vt:lpstr>
      <vt:lpstr>URL</vt:lpstr>
      <vt:lpstr>Uses of Internet</vt:lpstr>
      <vt:lpstr>Virtual museum field trip</vt:lpstr>
      <vt:lpstr>E-mail</vt:lpstr>
      <vt:lpstr>PowerPoint Presentation</vt:lpstr>
      <vt:lpstr>PowerPoint Presentation</vt:lpstr>
      <vt:lpstr>PowerPoint Presentation</vt:lpstr>
      <vt:lpstr>Questions</vt:lpstr>
      <vt:lpstr>What is the internet?</vt:lpstr>
      <vt:lpstr>How can we use the internet?</vt:lpstr>
      <vt:lpstr>Website for schools end in with..</vt:lpstr>
      <vt:lpstr>Websites for government offices end in with…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</dc:title>
  <dc:creator>admin</dc:creator>
  <cp:lastModifiedBy>Fareesa</cp:lastModifiedBy>
  <cp:revision>21</cp:revision>
  <dcterms:created xsi:type="dcterms:W3CDTF">2010-06-06T16:37:50Z</dcterms:created>
  <dcterms:modified xsi:type="dcterms:W3CDTF">2022-08-11T02:47:40Z</dcterms:modified>
</cp:coreProperties>
</file>