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677DF-AE08-06BF-191A-FA0456A90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10BD9-975E-CE2D-C99D-356D00FB9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3A8EC-D2A8-6109-87F6-48A051DF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99C8B-EAE0-416C-E12A-0E3DCC58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64FAE-1E9B-70A5-3BAA-449E4F78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0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D4E6-1664-AE98-822F-3A82C17F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D372F-CD7C-3272-277D-FBB689D32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6DF09-435F-2040-ACA8-19D196CA7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2CDA2-4216-040F-7DE4-5B5A0FE1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4F9DF-FCF0-1818-114C-5EF4D6EE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1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3B74A2-5A23-6A8B-AFDB-B0F5C124D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755DD-E0D3-F510-EA09-BDB439177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6E75-B9F2-FB4D-A18D-69DA424B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82A53-ABAD-6A54-88CB-FC400884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8AA65-F2EC-628E-AA81-19D09DA0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18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4803-031B-948D-BC45-30F1ED43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4486-FB16-B3C3-3513-1B14AC190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A4A1D-672C-DBDA-7E4A-273672A9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4C9C6-A5A5-661F-955A-032AEABA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963D0-9D26-335D-F4A9-A4D37F6F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90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1249-C41C-2DFF-EB24-4042961F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BE077-0CC3-FD14-E49B-850F6938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14320-804A-806F-B907-559E954C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E9035-5473-D4D6-EA36-0D10829B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BC769-EE95-134A-704D-DE3383DD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7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D031A-DBDA-8562-2FFE-56615CDF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DD4F-CE19-54EB-997C-C7B072226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E1604-E00E-3229-622B-4DBAEE43C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874EE-57DC-1D6E-4496-314407E0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AD6B2-233E-5C4F-0705-B089F8E4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8B410-10BE-53DC-8D10-BB85C3C3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8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286F-7CA5-FC36-3215-A148E49E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EA2AB-2869-3E50-D591-44400EA4A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60E23-42FD-68CA-DE8D-334BCA63A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2E51-FDF9-D097-E0B4-3F0589C71E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9FBA7-307C-D685-F185-A39B7C8FF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4428C-54AE-A355-D5AC-DC231711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ACE9B-A31F-5779-C8E1-19461285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AAA35B-33D3-DDA9-4C72-24869D06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69ED-F09F-9452-0518-FC908A1F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3F9FE-860E-2EEF-492D-FDCEEA18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F27D0F-E263-F7D3-469E-C7FCC806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BFC31-C7EB-958F-99B2-DD9BDC82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01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E5362-7A28-9603-1A8B-53CD8290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BB895-6D77-FF28-A39E-8849D93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19BD6-280A-FF47-615D-310E1F48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0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6A08-541B-A774-438B-28980A314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69E0-A163-5FC9-47DB-6A1496440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10CED-2782-3677-3D0B-BF3C6F7A6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FBAD9-6183-1E02-AD23-EE81ED72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E22CA-447E-A98C-596A-8CE45092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3D5F8-7E9C-6BCF-F0D8-DFACBBCB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EA36-AAAE-2111-9D16-24C3B06B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42603-D5D9-E166-48E3-CE93CF4D8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3FBBB-5382-F1C6-CAF3-506DA9B6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2B5CF-8685-E66F-39D1-ED264B59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2C400-45F3-4CFA-A44F-A1FFD3A1B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18F14-3193-9432-A35A-FE687880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44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AB66F-A746-F230-7593-62197FF7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EF290-5253-193B-9D60-845254BB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F5EA6-B8FE-8DAD-8101-6FF680882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88ABF-689E-1091-9DD2-3BB7B5FAF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06ECC-4B35-1310-D5EF-320E449E6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2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AD4A-5E9B-3AAA-10F6-1B5EABAA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learn Rules of the Internet</a:t>
            </a:r>
          </a:p>
        </p:txBody>
      </p:sp>
      <p:pic>
        <p:nvPicPr>
          <p:cNvPr id="1026" name="Picture 2" descr="Internet - javatpoint">
            <a:extLst>
              <a:ext uri="{FF2B5EF4-FFF2-40B4-BE49-F238E27FC236}">
                <a16:creationId xmlns:a16="http://schemas.microsoft.com/office/drawing/2014/main" id="{719D0ACD-447B-208E-E53D-FF0A20548B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8" y="1842755"/>
            <a:ext cx="5962223" cy="333884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6674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1397-C0DB-58F6-C90A-1711B218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95CF-3177-FF46-B7B3-F15F43AA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71800" lvl="7" indent="0" algn="ctr" fontAlgn="ctr">
              <a:spcBef>
                <a:spcPts val="0"/>
              </a:spcBef>
              <a:buNone/>
            </a:pPr>
            <a:endParaRPr lang="en-GB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Never give out personal information, such as your name, address and telephone number.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 not communicate with strangers online.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Treat people with respect and dignity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Report abusive or offensive web sites to your parents and teachers. 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Protect your user name and password. Do not share </a:t>
            </a:r>
            <a:r>
              <a:rPr lang="en-US" sz="2800" b="0" i="0" u="none" strike="noStrike" kern="12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personal </a:t>
            </a: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information.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Carefully select the web sites you visit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مربع نص 5">
            <a:extLst>
              <a:ext uri="{FF2B5EF4-FFF2-40B4-BE49-F238E27FC236}">
                <a16:creationId xmlns:a16="http://schemas.microsoft.com/office/drawing/2014/main" id="{340DE930-4FEA-3E17-51A6-D6CA588CC518}"/>
              </a:ext>
            </a:extLst>
          </p:cNvPr>
          <p:cNvSpPr txBox="1"/>
          <p:nvPr/>
        </p:nvSpPr>
        <p:spPr>
          <a:xfrm>
            <a:off x="1932709" y="673963"/>
            <a:ext cx="7356763" cy="70788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Rules of the Internet</a:t>
            </a:r>
          </a:p>
        </p:txBody>
      </p:sp>
    </p:spTree>
    <p:extLst>
      <p:ext uri="{BB962C8B-B14F-4D97-AF65-F5344CB8AC3E}">
        <p14:creationId xmlns:p14="http://schemas.microsoft.com/office/powerpoint/2010/main" val="52226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Let’s learn Rules of the Internet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2</cp:revision>
  <dcterms:created xsi:type="dcterms:W3CDTF">2022-08-10T17:17:48Z</dcterms:created>
  <dcterms:modified xsi:type="dcterms:W3CDTF">2022-08-10T17:31:47Z</dcterms:modified>
</cp:coreProperties>
</file>