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82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5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87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45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86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0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939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691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47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9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53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38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7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474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06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7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817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F19BB4-BDDA-4792-AC8F-05FC3DE8394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87C86A-B618-4B76-B6DE-A1916056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1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09FE1-7393-4C8D-953A-248B73D3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Quizzes For Grade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D963D-349B-48E5-8643-118CC809C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__________________________ is a table used to work with numbers.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10___________________ and ____________________ can be made from spreadsheet.</a:t>
            </a:r>
          </a:p>
          <a:p>
            <a:r>
              <a:rPr lang="en-US" dirty="0"/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 database consist of only fields but no records    [TRUE / FALSE]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database we cannot sort data                               [TRUE /FALSE]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A Database is an organized collection of data.      [TRUE /FALSE]                                                                                       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4. Database software can only sort information but cannot store. </a:t>
            </a:r>
          </a:p>
          <a:p>
            <a:r>
              <a:rPr lang="en-US" dirty="0"/>
              <a:t>                                                                                             [TRUE /FALSE]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5. In spreadsheet it is possible to add new rows and columns.</a:t>
            </a:r>
          </a:p>
          <a:p>
            <a:r>
              <a:rPr lang="en-US" dirty="0"/>
              <a:t>                                                                                             [TRUE /FALSE]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6. In a spreadsheet a column and a row intersect is called a cell.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spreadsheet the data can be deleted by pressing delete key </a:t>
            </a:r>
          </a:p>
          <a:p>
            <a:r>
              <a:rPr lang="en-US" dirty="0"/>
              <a:t>or backspace.                                                                [TRUE / FALSE]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8. Click at UNDO button to bring back the deleted data in spreadsheet. </a:t>
            </a:r>
          </a:p>
          <a:p>
            <a:pPr>
              <a:buNone/>
            </a:pPr>
            <a:r>
              <a:rPr lang="en-US" dirty="0"/>
              <a:t>                                                                                             [TRUE /FALSE]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778937"/>
          </a:xfrm>
        </p:spPr>
        <p:txBody>
          <a:bodyPr>
            <a:normAutofit fontScale="90000"/>
          </a:bodyPr>
          <a:lstStyle/>
          <a:p>
            <a:pPr lv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2971801"/>
            <a:ext cx="5308866" cy="1515533"/>
          </a:xfrm>
        </p:spPr>
        <p:txBody>
          <a:bodyPr/>
          <a:lstStyle/>
          <a:p>
            <a:r>
              <a:rPr lang="en-US" dirty="0"/>
              <a:t>_____________is information that is stored on a</a:t>
            </a:r>
          </a:p>
          <a:p>
            <a:r>
              <a:rPr lang="en-US" dirty="0"/>
              <a:t> CD-ROM, a DVD, or on the Internet.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9. In a spreadsheet we can add, subtract, multiply and divide numbers.</a:t>
            </a:r>
          </a:p>
          <a:p>
            <a:pPr>
              <a:buNone/>
            </a:pPr>
            <a:r>
              <a:rPr lang="en-US" dirty="0"/>
              <a:t>                                                                                           [TRUE /FALSE]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. We can read, listen and play the information stored on CD-ROMS.</a:t>
            </a:r>
          </a:p>
          <a:p>
            <a:pPr>
              <a:buNone/>
            </a:pPr>
            <a:r>
              <a:rPr lang="en-US" dirty="0"/>
              <a:t>                                                                                       [TRUE /FALSE]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133600"/>
            <a:ext cx="6380953" cy="33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>
            <a:stCxn id="4" idx="1"/>
          </p:cNvCxnSpPr>
          <p:nvPr/>
        </p:nvCxnSpPr>
        <p:spPr>
          <a:xfrm rot="10800000" flipV="1">
            <a:off x="381000" y="3819314"/>
            <a:ext cx="762000" cy="1057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>
            <a:off x="533400" y="5181600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4343400" y="1676400"/>
            <a:ext cx="16002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6248400" y="2057400"/>
            <a:ext cx="14478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</a:p>
          <a:p>
            <a:r>
              <a:rPr lang="en-US" b="1" dirty="0"/>
              <a:t>Q3.  Complete the following instructions in the spreadsheet.                                                                                          </a:t>
            </a:r>
            <a:endParaRPr lang="en-US" dirty="0"/>
          </a:p>
          <a:p>
            <a:pPr lvl="0"/>
            <a:r>
              <a:rPr lang="en-US" dirty="0"/>
              <a:t>Fill active cell with green color</a:t>
            </a:r>
          </a:p>
          <a:p>
            <a:pPr lvl="0"/>
            <a:r>
              <a:rPr lang="en-US" dirty="0"/>
              <a:t>Fill  cell B4 with red color</a:t>
            </a:r>
          </a:p>
          <a:p>
            <a:pPr lvl="0"/>
            <a:r>
              <a:rPr lang="en-US" dirty="0"/>
              <a:t>Fill cell A1 with blue color</a:t>
            </a:r>
          </a:p>
          <a:p>
            <a:pPr lvl="0"/>
            <a:r>
              <a:rPr lang="en-US" dirty="0"/>
              <a:t>Show rows in the spreadsheet</a:t>
            </a:r>
          </a:p>
          <a:p>
            <a:pPr lvl="0"/>
            <a:r>
              <a:rPr lang="en-US" dirty="0"/>
              <a:t>Show columns in the spreadsheet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Some programs let you mark CD-ROM pages so you can easily find them again. This is called as________________________.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 can sort database by name </a:t>
            </a:r>
            <a:r>
              <a:rPr lang="en-US" dirty="0" err="1"/>
              <a:t>from_______________by</a:t>
            </a:r>
            <a:r>
              <a:rPr lang="en-US" dirty="0"/>
              <a:t> clicking at  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581400"/>
            <a:ext cx="47625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A__________________________ is an organized collection of data.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______________________________stores and sorts information.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________________ include games, stories and tools for painting and drawing.                                                          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_______________________shows a demonstration of how something happens or how something works. Example- short movies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 _______________________teaches you or demonstrates how to use the program.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362</Words>
  <Application>Microsoft Office PowerPoint</Application>
  <PresentationFormat>On-screen Show (4:3)</PresentationFormat>
  <Paragraphs>38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Garamond</vt:lpstr>
      <vt:lpstr>Organic</vt:lpstr>
      <vt:lpstr>Quizzes For Grade 3</vt:lpstr>
      <vt:lpstr>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Asad ahmed</cp:lastModifiedBy>
  <cp:revision>8</cp:revision>
  <dcterms:created xsi:type="dcterms:W3CDTF">2010-06-06T16:19:03Z</dcterms:created>
  <dcterms:modified xsi:type="dcterms:W3CDTF">2022-09-24T03:58:32Z</dcterms:modified>
</cp:coreProperties>
</file>