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71" r:id="rId2"/>
    <p:sldId id="272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66" r:id="rId14"/>
    <p:sldId id="27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1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4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9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3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81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79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3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9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8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7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6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8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4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4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37CDBF-F597-4D79-9399-F42BCD049E97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E8FF75-808E-419C-BFF6-06AFE11AE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9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sa/url?sa=t&amp;source=web&amp;ct=res&amp;cd=2&amp;ved=0CBEQFjAB&amp;url=http://en.wikipedia.org/wiki/Computer_software&amp;ei=PkVQS6jtJIaqnAOiwOGQCg&amp;usg=AFQjCNHhXJSkEFL-ELMHXKogJnJ3eIUVmw&amp;sig2=v4TtgU-2nVGcmOrMqKNaj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80C8BA1-4043-0FFE-305A-2BA11CEB2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Computer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90EBDA7-A52C-779E-F1A2-754F4BE06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/>
              <a:t>                           </a:t>
            </a:r>
          </a:p>
          <a:p>
            <a:pPr marL="0" indent="0"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4E012-2BD8-6E48-EC6A-33C820CF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 Execution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29037CA-2B31-4F39-A42C-B523D8D79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38150" indent="-319088">
              <a:spcBef>
                <a:spcPct val="0"/>
              </a:spcBef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Computer software has to be "loaded" into the computer’s storage(</a:t>
            </a:r>
            <a:r>
              <a:rPr lang="en-US" alt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hard drive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alt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RAM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EF4C8E33-55FD-DA99-FCDF-0104C3266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3B3CCF19-4B05-66FE-E1D3-380BC90A7F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Once the software has loaded, the computer is able to execute the software. This involves passing instructions from the application software, through the system software, to the hardware.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3D6F0582-F188-1BFD-D682-5AF3DB8D2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D202A4C-C6A3-C337-6193-540ABF7C61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Each instruction causes the computer to carry out an operation e.g. moving data, carrying out a computation, or altering the control flow of instructions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15E21-E030-E0F1-8636-9706FD64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 Quality and Reliability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7737434-AA4E-466C-F320-63063C9CDB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74826"/>
            <a:ext cx="8229600" cy="4854575"/>
          </a:xfrm>
        </p:spPr>
        <p:txBody>
          <a:bodyPr/>
          <a:lstStyle/>
          <a:p>
            <a:pPr marL="438150" indent="-319088">
              <a:spcBef>
                <a:spcPct val="0"/>
              </a:spcBef>
              <a:buNone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319088">
              <a:spcBef>
                <a:spcPct val="0"/>
              </a:spcBef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Software quality is very important, especially for commercial and system software like Microsoft office, Microsoft windows and Linux.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6796C1E7-7E04-BE93-E976-EC2E01082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EA1D-F0AA-C071-9BEA-234C391FD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software is faulty (buggy), it can delete a person's work, crash the computer and do other unexpected things. </a:t>
            </a: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Faults and errors are called “bugs." Many bugs are discovered and eliminated (debugged) through software testing.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0468-1620-43B4-FD37-E92C4442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 license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CDF3EFF0-37A6-A01C-1993-98CFE6913A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software's license gives the user the right to use the software in the licensed environment.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4098-0932-E0CF-610C-81DE9FC2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Reference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DE8FDFF-2CE7-BA8E-608D-030190040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Computer </a:t>
            </a:r>
            <a:r>
              <a:rPr lang="en-US" alt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software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- Wikipedia, the free encyclopedia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http://en.wikipedia.org/wiki/Computer_software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2399-DEE3-73BE-5B38-A31EEB0FF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588" y="2733675"/>
            <a:ext cx="6070600" cy="13731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Software Types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5CB24989-CF34-1022-7386-4CE9F2920D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3588" y="4394200"/>
            <a:ext cx="6108700" cy="11176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8789-69CB-1309-27EB-5F3079B3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219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</a:t>
            </a:r>
          </a:p>
        </p:txBody>
      </p:sp>
      <p:sp>
        <p:nvSpPr>
          <p:cNvPr id="9219" name="Content Placeholder 3">
            <a:extLst>
              <a:ext uri="{FF2B5EF4-FFF2-40B4-BE49-F238E27FC236}">
                <a16:creationId xmlns:a16="http://schemas.microsoft.com/office/drawing/2014/main" id="{FC34D827-C3F4-2480-AA22-FB3FB7B2B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Digitally stored data such as computer programs and other kinds of information read and written by computers. </a:t>
            </a:r>
          </a:p>
          <a:p>
            <a:pPr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contrast to hardware, software is intangible, meaning it "cannot be touched". </a:t>
            </a:r>
          </a:p>
          <a:p>
            <a:pPr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310D8-48D7-7818-7691-4DCD7D5B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Types of Software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A97D09DD-DC2C-1CEA-F646-7D4C925C8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System software.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Programming software.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Application software.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endParaRPr lang="en-US" alt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A0BD-9B5A-4EAE-0535-E63C324D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1- System Software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14C5BB1-FAF5-9518-E5A2-783B986E3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run the computer hardware and computer system: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Device drivers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Operating systems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Servers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Windowing systems</a:t>
            </a:r>
          </a:p>
          <a:p>
            <a:pPr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D5C6F-CA7E-11A7-805E-DFD82461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2- Programming software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B20D67B-2B27-CA3F-03DE-F57B7B85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00200"/>
            <a:ext cx="8839200" cy="4800600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endParaRPr lang="en-US" alt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alt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tools to assist a programmer in writing computer programs: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Compilers.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Debuggers.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Interpreters.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Linkers.</a:t>
            </a:r>
          </a:p>
          <a:p>
            <a:pPr>
              <a:defRPr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Text editors.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8870-E380-2397-FD41-75D5E76E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3- Application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C01F-A28B-C9AD-36C8-528730944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 rtlCol="0">
            <a:normAutofit fontScale="85000" lnSpcReduction="20000"/>
          </a:bodyPr>
          <a:lstStyle/>
          <a:p>
            <a:pPr marL="438912" indent="-320040">
              <a:spcBef>
                <a:spcPts val="0"/>
              </a:spcBef>
              <a:buNone/>
              <a:defRPr/>
            </a:pPr>
            <a:endParaRPr lang="en-US" sz="3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38912" indent="-320040">
              <a:spcBef>
                <a:spcPts val="0"/>
              </a:spcBef>
              <a:buNone/>
              <a:defRPr/>
            </a:pPr>
            <a:r>
              <a:rPr lang="en-US" sz="3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Allows end users to accomplish one or more specific tasks: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Computer games.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Telecommunications (i.e., the internet and everything that flows on it).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Databases.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Educational software.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Medical software.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Image editing.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sz="3500" dirty="0">
                <a:latin typeface="Arial" pitchFamily="34" charset="0"/>
                <a:cs typeface="Arial" pitchFamily="34" charset="0"/>
              </a:rPr>
              <a:t>Word processing.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75AE-0086-C472-18FD-E8F425AB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 Documentation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DB0AA84-AC3B-A6B9-163C-747E9E1EDC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Most software has software documentation so that the end user can understand the program, what it does, and how to use it.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Without a clear documentation, software can be hard to 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DD6C-8F7B-144E-AD03-661D92F3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Black" pitchFamily="34" charset="0"/>
              </a:rPr>
              <a:t>Software Standard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2891A78-8A35-B09B-A33A-F628E79948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310" y="2809008"/>
            <a:ext cx="10018713" cy="284018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Since software can be designed using many different programming languages and in many different operating systems, a software standard is needed so that different software can understand and exchange information between each other.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</TotalTime>
  <Words>414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 Rounded MT Bold</vt:lpstr>
      <vt:lpstr>Corbel</vt:lpstr>
      <vt:lpstr>Wingdings 2</vt:lpstr>
      <vt:lpstr>Parallax</vt:lpstr>
      <vt:lpstr>Computer</vt:lpstr>
      <vt:lpstr>Software Types</vt:lpstr>
      <vt:lpstr>Software</vt:lpstr>
      <vt:lpstr>Types of Software</vt:lpstr>
      <vt:lpstr>1- System Software</vt:lpstr>
      <vt:lpstr>2- Programming software</vt:lpstr>
      <vt:lpstr>3- Application Software</vt:lpstr>
      <vt:lpstr>Software Documentation</vt:lpstr>
      <vt:lpstr>Software Standard</vt:lpstr>
      <vt:lpstr>Software Execution</vt:lpstr>
      <vt:lpstr>PowerPoint Presentation</vt:lpstr>
      <vt:lpstr>PowerPoint Presentation</vt:lpstr>
      <vt:lpstr>Software Quality and Reliability</vt:lpstr>
      <vt:lpstr>PowerPoint Presentation</vt:lpstr>
      <vt:lpstr>Software license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3</cp:revision>
  <dcterms:created xsi:type="dcterms:W3CDTF">2022-09-10T09:29:39Z</dcterms:created>
  <dcterms:modified xsi:type="dcterms:W3CDTF">2022-09-10T09:37:04Z</dcterms:modified>
</cp:coreProperties>
</file>