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1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18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30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3588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103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160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825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063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844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F20B7-97AC-4D3B-0715-87B32993B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08983-82EF-5C28-1D49-C5764A788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1A5F8-AEF1-6F69-CED4-01000A57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32113-A26C-4B61-770E-C52339285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DD1EA-AEEA-F4EB-0F9F-1C19DC7B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6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37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33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77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77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2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89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25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12435E4-E578-4A35-943E-A495EE38C4F8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1D44B83-AB85-47D3-B68C-8EA07722C1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07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CA6D5-AF3D-2878-5141-D3CEEE6FE7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Do’s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EDBF7A-22AF-290A-9279-81949FADD2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 the Computer Lab</a:t>
            </a:r>
          </a:p>
        </p:txBody>
      </p:sp>
      <p:pic>
        <p:nvPicPr>
          <p:cNvPr id="1028" name="Picture 4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4E4D68CB-DB8D-B930-8F26-006BDE21B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404221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6977F1-436E-7A31-9AFA-9A211B762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2" y="392299"/>
            <a:ext cx="2271215" cy="90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C6E8-9E65-5CB8-EC03-E4305C007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dirty="0"/>
              <a:t>Enter the Computer lab Quietly in a queue</a:t>
            </a:r>
          </a:p>
        </p:txBody>
      </p:sp>
      <p:pic>
        <p:nvPicPr>
          <p:cNvPr id="2052" name="Picture 4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B64FA37F-C75F-C5C7-BEE6-5779EE6A4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553" y="3809998"/>
            <a:ext cx="3331499" cy="221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60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292C1-791C-3D18-2188-79DB98A05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1" y="1300785"/>
            <a:ext cx="8969997" cy="1002677"/>
          </a:xfrm>
        </p:spPr>
        <p:txBody>
          <a:bodyPr/>
          <a:lstStyle/>
          <a:p>
            <a:r>
              <a:rPr lang="en-GB" dirty="0"/>
              <a:t>Maintain discipline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DAA4D-8A9B-8BC3-29EF-A49249572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4374" y="4554538"/>
            <a:ext cx="9144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3074" name="Picture 2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8EAC46AE-A288-D28D-146A-0BA69695F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461" y="2811463"/>
            <a:ext cx="3900227" cy="2595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007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5EA9-5D4F-8429-B095-2C5A96B1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Sit in Correct posture</a:t>
            </a:r>
          </a:p>
        </p:txBody>
      </p:sp>
      <p:pic>
        <p:nvPicPr>
          <p:cNvPr id="4098" name="Picture 2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A2469CF6-1E28-C6F8-6FB9-382DD09103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6712" y="2805546"/>
            <a:ext cx="3589062" cy="238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82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BABD-FA53-0B83-66E2-D64B2460A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Shut down the computer before leaving the lab</a:t>
            </a:r>
          </a:p>
        </p:txBody>
      </p:sp>
      <p:pic>
        <p:nvPicPr>
          <p:cNvPr id="5122" name="Picture 2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A7C3EF65-60FC-D6C9-A0B5-8E61F4937C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8747" y="2690710"/>
            <a:ext cx="3814349" cy="253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5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439EA-0200-AC43-3EC6-3BCA0340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Don’ts in the Computer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B7074-6A9D-CD4D-273C-1AA74A17C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699" y="1674031"/>
            <a:ext cx="9511941" cy="44316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6146" name="Picture 2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71F11DCA-D619-E568-1BCA-44C1749ED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280" y="2240280"/>
            <a:ext cx="3564172" cy="280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17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2EB4D-4D4C-CBDE-0A88-734FB2332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CC30E-A1DA-A072-548B-1D1EEFD9B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Don’t talk</a:t>
            </a:r>
          </a:p>
          <a:p>
            <a:r>
              <a:rPr lang="en-GB" dirty="0"/>
              <a:t>Don’t eat or drink</a:t>
            </a:r>
          </a:p>
          <a:p>
            <a:r>
              <a:rPr lang="en-GB" dirty="0"/>
              <a:t>Don’t lean on the computer </a:t>
            </a:r>
          </a:p>
          <a:p>
            <a:r>
              <a:rPr lang="en-GB" dirty="0"/>
              <a:t>Don’t play with wires, keyboard or mouse</a:t>
            </a:r>
          </a:p>
          <a:p>
            <a:r>
              <a:rPr lang="en-GB" dirty="0"/>
              <a:t>Don’t run in the computer lab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1,873 Kids In Computer Lab Stock Photos, Pictures &amp; Royalty-Free Images -  iStock">
            <a:extLst>
              <a:ext uri="{FF2B5EF4-FFF2-40B4-BE49-F238E27FC236}">
                <a16:creationId xmlns:a16="http://schemas.microsoft.com/office/drawing/2014/main" id="{CF94E859-2CD9-F890-9EFA-E8BD80830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26" y="3657600"/>
            <a:ext cx="3511826" cy="2411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30702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19</TotalTime>
  <Words>57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Droplet</vt:lpstr>
      <vt:lpstr>Do’s </vt:lpstr>
      <vt:lpstr>Enter the Computer lab Quietly in a queue</vt:lpstr>
      <vt:lpstr>Maintain discipline</vt:lpstr>
      <vt:lpstr>Sit in Correct posture</vt:lpstr>
      <vt:lpstr>Shut down the computer before leaving the lab</vt:lpstr>
      <vt:lpstr>Don’ts in the Computer lab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Do’s </dc:title>
  <dc:creator>Fareesa</dc:creator>
  <cp:lastModifiedBy>Asad ahmed</cp:lastModifiedBy>
  <cp:revision>5</cp:revision>
  <dcterms:created xsi:type="dcterms:W3CDTF">2022-10-05T16:00:44Z</dcterms:created>
  <dcterms:modified xsi:type="dcterms:W3CDTF">2022-10-08T15:30:51Z</dcterms:modified>
</cp:coreProperties>
</file>