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906E83-0FC9-4714-BC00-A486B4FD42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8470BA0D-A9FA-4E86-9C6B-8C5F74169815}">
      <dgm:prSet/>
      <dgm:spPr/>
      <dgm:t>
        <a:bodyPr/>
        <a:lstStyle/>
        <a:p>
          <a:r>
            <a:rPr lang="en-GB" b="1" i="1"/>
            <a:t>Who made computer ?</a:t>
          </a:r>
          <a:endParaRPr lang="en-GB"/>
        </a:p>
      </dgm:t>
    </dgm:pt>
    <dgm:pt modelId="{58901163-B356-48D3-B5F5-6DC25CA5829B}" type="parTrans" cxnId="{31D0D010-A958-4E10-A6C0-B0CAA3A7DBF1}">
      <dgm:prSet/>
      <dgm:spPr/>
      <dgm:t>
        <a:bodyPr/>
        <a:lstStyle/>
        <a:p>
          <a:endParaRPr lang="en-GB"/>
        </a:p>
      </dgm:t>
    </dgm:pt>
    <dgm:pt modelId="{22531CCC-6AF9-49CB-AB80-1B94557441F2}" type="sibTrans" cxnId="{31D0D010-A958-4E10-A6C0-B0CAA3A7DBF1}">
      <dgm:prSet/>
      <dgm:spPr/>
      <dgm:t>
        <a:bodyPr/>
        <a:lstStyle/>
        <a:p>
          <a:endParaRPr lang="en-GB"/>
        </a:p>
      </dgm:t>
    </dgm:pt>
    <dgm:pt modelId="{E00068D3-D3D0-41A0-84A2-7267CC6D1C28}" type="pres">
      <dgm:prSet presAssocID="{E0906E83-0FC9-4714-BC00-A486B4FD426F}" presName="linear" presStyleCnt="0">
        <dgm:presLayoutVars>
          <dgm:animLvl val="lvl"/>
          <dgm:resizeHandles val="exact"/>
        </dgm:presLayoutVars>
      </dgm:prSet>
      <dgm:spPr/>
    </dgm:pt>
    <dgm:pt modelId="{924DD02F-3894-43AF-969B-9A1148D6B699}" type="pres">
      <dgm:prSet presAssocID="{8470BA0D-A9FA-4E86-9C6B-8C5F7416981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1D0D010-A958-4E10-A6C0-B0CAA3A7DBF1}" srcId="{E0906E83-0FC9-4714-BC00-A486B4FD426F}" destId="{8470BA0D-A9FA-4E86-9C6B-8C5F74169815}" srcOrd="0" destOrd="0" parTransId="{58901163-B356-48D3-B5F5-6DC25CA5829B}" sibTransId="{22531CCC-6AF9-49CB-AB80-1B94557441F2}"/>
    <dgm:cxn modelId="{E6C58624-E267-4D5E-8A59-F4944E741CC3}" type="presOf" srcId="{8470BA0D-A9FA-4E86-9C6B-8C5F74169815}" destId="{924DD02F-3894-43AF-969B-9A1148D6B699}" srcOrd="0" destOrd="0" presId="urn:microsoft.com/office/officeart/2005/8/layout/vList2"/>
    <dgm:cxn modelId="{58D8184D-DB41-415B-AD54-E19AEDF4BB3E}" type="presOf" srcId="{E0906E83-0FC9-4714-BC00-A486B4FD426F}" destId="{E00068D3-D3D0-41A0-84A2-7267CC6D1C28}" srcOrd="0" destOrd="0" presId="urn:microsoft.com/office/officeart/2005/8/layout/vList2"/>
    <dgm:cxn modelId="{94EB007B-92BF-45CA-8F9B-A50BF9BC5557}" type="presParOf" srcId="{E00068D3-D3D0-41A0-84A2-7267CC6D1C28}" destId="{924DD02F-3894-43AF-969B-9A1148D6B69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CFFBE62-8C07-4660-9185-E046E7AAA3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6E453F1A-A88C-43EA-ACAA-79AB78B5E883}">
      <dgm:prSet/>
      <dgm:spPr/>
      <dgm:t>
        <a:bodyPr/>
        <a:lstStyle/>
        <a:p>
          <a:r>
            <a:rPr lang="en-GB"/>
            <a:t>Human can forget information</a:t>
          </a:r>
        </a:p>
      </dgm:t>
    </dgm:pt>
    <dgm:pt modelId="{003B8249-4C1C-4300-BAA2-31166EA4C892}" type="parTrans" cxnId="{9D2A2835-A0A9-41F8-9014-B2468A0C3619}">
      <dgm:prSet/>
      <dgm:spPr/>
      <dgm:t>
        <a:bodyPr/>
        <a:lstStyle/>
        <a:p>
          <a:endParaRPr lang="en-GB"/>
        </a:p>
      </dgm:t>
    </dgm:pt>
    <dgm:pt modelId="{CF9B061B-B8EE-422D-BEC5-22B363A11301}" type="sibTrans" cxnId="{9D2A2835-A0A9-41F8-9014-B2468A0C3619}">
      <dgm:prSet/>
      <dgm:spPr/>
      <dgm:t>
        <a:bodyPr/>
        <a:lstStyle/>
        <a:p>
          <a:endParaRPr lang="en-GB"/>
        </a:p>
      </dgm:t>
    </dgm:pt>
    <dgm:pt modelId="{56E3DB06-B69C-46C6-9D71-C1987009947F}" type="pres">
      <dgm:prSet presAssocID="{5CFFBE62-8C07-4660-9185-E046E7AAA3EB}" presName="linear" presStyleCnt="0">
        <dgm:presLayoutVars>
          <dgm:animLvl val="lvl"/>
          <dgm:resizeHandles val="exact"/>
        </dgm:presLayoutVars>
      </dgm:prSet>
      <dgm:spPr/>
    </dgm:pt>
    <dgm:pt modelId="{D98D5B43-500E-4F94-AD97-19E10CAF1895}" type="pres">
      <dgm:prSet presAssocID="{6E453F1A-A88C-43EA-ACAA-79AB78B5E88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D2A2835-A0A9-41F8-9014-B2468A0C3619}" srcId="{5CFFBE62-8C07-4660-9185-E046E7AAA3EB}" destId="{6E453F1A-A88C-43EA-ACAA-79AB78B5E883}" srcOrd="0" destOrd="0" parTransId="{003B8249-4C1C-4300-BAA2-31166EA4C892}" sibTransId="{CF9B061B-B8EE-422D-BEC5-22B363A11301}"/>
    <dgm:cxn modelId="{73E5EFB7-EF4A-45FA-899E-408A0F5F3E86}" type="presOf" srcId="{5CFFBE62-8C07-4660-9185-E046E7AAA3EB}" destId="{56E3DB06-B69C-46C6-9D71-C1987009947F}" srcOrd="0" destOrd="0" presId="urn:microsoft.com/office/officeart/2005/8/layout/vList2"/>
    <dgm:cxn modelId="{0CC59FE0-52AB-4510-ADEC-161071EA4865}" type="presOf" srcId="{6E453F1A-A88C-43EA-ACAA-79AB78B5E883}" destId="{D98D5B43-500E-4F94-AD97-19E10CAF1895}" srcOrd="0" destOrd="0" presId="urn:microsoft.com/office/officeart/2005/8/layout/vList2"/>
    <dgm:cxn modelId="{B95C955D-C7DE-44BC-8F4F-C81603AA50C3}" type="presParOf" srcId="{56E3DB06-B69C-46C6-9D71-C1987009947F}" destId="{D98D5B43-500E-4F94-AD97-19E10CAF189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AF6E5C1-C6BE-4329-9D3F-DA569F57046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212453F2-6EF6-46E3-BB11-01AFF6E27B62}">
      <dgm:prSet/>
      <dgm:spPr/>
      <dgm:t>
        <a:bodyPr/>
        <a:lstStyle/>
        <a:p>
          <a:r>
            <a:rPr lang="en-GB"/>
            <a:t>Computer cannot take its own decision</a:t>
          </a:r>
        </a:p>
      </dgm:t>
    </dgm:pt>
    <dgm:pt modelId="{660C04D2-55A4-4F13-B190-6B1DD6DBD7E6}" type="parTrans" cxnId="{AC7A31AA-CDE3-46B4-9ED7-3C57411C50C2}">
      <dgm:prSet/>
      <dgm:spPr/>
      <dgm:t>
        <a:bodyPr/>
        <a:lstStyle/>
        <a:p>
          <a:endParaRPr lang="en-GB"/>
        </a:p>
      </dgm:t>
    </dgm:pt>
    <dgm:pt modelId="{3E637A88-C2C3-431D-9787-7932284E4D40}" type="sibTrans" cxnId="{AC7A31AA-CDE3-46B4-9ED7-3C57411C50C2}">
      <dgm:prSet/>
      <dgm:spPr/>
      <dgm:t>
        <a:bodyPr/>
        <a:lstStyle/>
        <a:p>
          <a:endParaRPr lang="en-GB"/>
        </a:p>
      </dgm:t>
    </dgm:pt>
    <dgm:pt modelId="{50C7D5D5-D019-4109-932B-121A9C3F9649}" type="pres">
      <dgm:prSet presAssocID="{9AF6E5C1-C6BE-4329-9D3F-DA569F57046D}" presName="linear" presStyleCnt="0">
        <dgm:presLayoutVars>
          <dgm:animLvl val="lvl"/>
          <dgm:resizeHandles val="exact"/>
        </dgm:presLayoutVars>
      </dgm:prSet>
      <dgm:spPr/>
    </dgm:pt>
    <dgm:pt modelId="{545993F2-2D0D-4612-A528-DE1EA6195F9B}" type="pres">
      <dgm:prSet presAssocID="{212453F2-6EF6-46E3-BB11-01AFF6E27B6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8919401-5EBB-462C-91C3-716FC5081453}" type="presOf" srcId="{9AF6E5C1-C6BE-4329-9D3F-DA569F57046D}" destId="{50C7D5D5-D019-4109-932B-121A9C3F9649}" srcOrd="0" destOrd="0" presId="urn:microsoft.com/office/officeart/2005/8/layout/vList2"/>
    <dgm:cxn modelId="{D257AC54-DABE-404E-B7AC-D93D85DFEE0B}" type="presOf" srcId="{212453F2-6EF6-46E3-BB11-01AFF6E27B62}" destId="{545993F2-2D0D-4612-A528-DE1EA6195F9B}" srcOrd="0" destOrd="0" presId="urn:microsoft.com/office/officeart/2005/8/layout/vList2"/>
    <dgm:cxn modelId="{AC7A31AA-CDE3-46B4-9ED7-3C57411C50C2}" srcId="{9AF6E5C1-C6BE-4329-9D3F-DA569F57046D}" destId="{212453F2-6EF6-46E3-BB11-01AFF6E27B62}" srcOrd="0" destOrd="0" parTransId="{660C04D2-55A4-4F13-B190-6B1DD6DBD7E6}" sibTransId="{3E637A88-C2C3-431D-9787-7932284E4D40}"/>
    <dgm:cxn modelId="{07393449-CB75-4F39-8F84-D7C633CDCAA7}" type="presParOf" srcId="{50C7D5D5-D019-4109-932B-121A9C3F9649}" destId="{545993F2-2D0D-4612-A528-DE1EA6195F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D31F65F-1292-4957-83CF-C56412A589F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A89626B2-3A30-4372-BC17-28AA58FD029D}">
      <dgm:prSet/>
      <dgm:spPr/>
      <dgm:t>
        <a:bodyPr/>
        <a:lstStyle/>
        <a:p>
          <a:r>
            <a:rPr lang="en-GB"/>
            <a:t>Humans can take their own decision</a:t>
          </a:r>
        </a:p>
      </dgm:t>
    </dgm:pt>
    <dgm:pt modelId="{BD7DE5BB-941C-4E01-BED9-217F8BB1D043}" type="parTrans" cxnId="{2997E3AD-5D76-494E-902F-4158B23B6DEA}">
      <dgm:prSet/>
      <dgm:spPr/>
      <dgm:t>
        <a:bodyPr/>
        <a:lstStyle/>
        <a:p>
          <a:endParaRPr lang="en-GB"/>
        </a:p>
      </dgm:t>
    </dgm:pt>
    <dgm:pt modelId="{B341D25B-B553-419B-A413-9B65C4F52412}" type="sibTrans" cxnId="{2997E3AD-5D76-494E-902F-4158B23B6DEA}">
      <dgm:prSet/>
      <dgm:spPr/>
      <dgm:t>
        <a:bodyPr/>
        <a:lstStyle/>
        <a:p>
          <a:endParaRPr lang="en-GB"/>
        </a:p>
      </dgm:t>
    </dgm:pt>
    <dgm:pt modelId="{2B08CEB2-0E3C-4431-89B0-577BE1AA92CB}" type="pres">
      <dgm:prSet presAssocID="{2D31F65F-1292-4957-83CF-C56412A589F3}" presName="linear" presStyleCnt="0">
        <dgm:presLayoutVars>
          <dgm:animLvl val="lvl"/>
          <dgm:resizeHandles val="exact"/>
        </dgm:presLayoutVars>
      </dgm:prSet>
      <dgm:spPr/>
    </dgm:pt>
    <dgm:pt modelId="{F15CD239-17A3-4BF3-993D-554B9F1CF59F}" type="pres">
      <dgm:prSet presAssocID="{A89626B2-3A30-4372-BC17-28AA58FD029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C547F0C-BF3F-42C1-B305-E347CF1E271B}" type="presOf" srcId="{2D31F65F-1292-4957-83CF-C56412A589F3}" destId="{2B08CEB2-0E3C-4431-89B0-577BE1AA92CB}" srcOrd="0" destOrd="0" presId="urn:microsoft.com/office/officeart/2005/8/layout/vList2"/>
    <dgm:cxn modelId="{CFE98955-BE97-47E7-A345-414BCB4D5F4C}" type="presOf" srcId="{A89626B2-3A30-4372-BC17-28AA58FD029D}" destId="{F15CD239-17A3-4BF3-993D-554B9F1CF59F}" srcOrd="0" destOrd="0" presId="urn:microsoft.com/office/officeart/2005/8/layout/vList2"/>
    <dgm:cxn modelId="{2997E3AD-5D76-494E-902F-4158B23B6DEA}" srcId="{2D31F65F-1292-4957-83CF-C56412A589F3}" destId="{A89626B2-3A30-4372-BC17-28AA58FD029D}" srcOrd="0" destOrd="0" parTransId="{BD7DE5BB-941C-4E01-BED9-217F8BB1D043}" sibTransId="{B341D25B-B553-419B-A413-9B65C4F52412}"/>
    <dgm:cxn modelId="{B6D6D830-0472-4C03-8913-0A9C97D7CDC0}" type="presParOf" srcId="{2B08CEB2-0E3C-4431-89B0-577BE1AA92CB}" destId="{F15CD239-17A3-4BF3-993D-554B9F1CF5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6B4DF0-42C3-4177-8F5A-D59CF1CCFB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FB6DED-CBA6-4F10-9B61-98AD43958862}">
      <dgm:prSet/>
      <dgm:spPr/>
      <dgm:t>
        <a:bodyPr/>
        <a:lstStyle/>
        <a:p>
          <a:r>
            <a:rPr lang="en-GB" dirty="0"/>
            <a:t>Have </a:t>
          </a:r>
          <a:r>
            <a:rPr lang="en-GB"/>
            <a:t>a great day</a:t>
          </a:r>
          <a:endParaRPr lang="en-GB" dirty="0"/>
        </a:p>
      </dgm:t>
    </dgm:pt>
    <dgm:pt modelId="{CA4C8994-E857-4DBB-8C37-645164858F66}" type="parTrans" cxnId="{2E5146F5-0C1B-47D7-802D-5F4FD6F7617B}">
      <dgm:prSet/>
      <dgm:spPr/>
      <dgm:t>
        <a:bodyPr/>
        <a:lstStyle/>
        <a:p>
          <a:endParaRPr lang="en-GB"/>
        </a:p>
      </dgm:t>
    </dgm:pt>
    <dgm:pt modelId="{D4B5FC58-11EB-44DA-BD27-4D3465C45DD2}" type="sibTrans" cxnId="{2E5146F5-0C1B-47D7-802D-5F4FD6F7617B}">
      <dgm:prSet/>
      <dgm:spPr/>
      <dgm:t>
        <a:bodyPr/>
        <a:lstStyle/>
        <a:p>
          <a:endParaRPr lang="en-GB"/>
        </a:p>
      </dgm:t>
    </dgm:pt>
    <dgm:pt modelId="{9490B43E-B2AF-4976-8937-1D8398E9795E}" type="pres">
      <dgm:prSet presAssocID="{E06B4DF0-42C3-4177-8F5A-D59CF1CCFBB3}" presName="linear" presStyleCnt="0">
        <dgm:presLayoutVars>
          <dgm:animLvl val="lvl"/>
          <dgm:resizeHandles val="exact"/>
        </dgm:presLayoutVars>
      </dgm:prSet>
      <dgm:spPr/>
    </dgm:pt>
    <dgm:pt modelId="{FD79F34D-B6ED-40ED-A6FF-A1ED24A1B09C}" type="pres">
      <dgm:prSet presAssocID="{DEFB6DED-CBA6-4F10-9B61-98AD4395886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35A128F-FAFC-4EA7-B51D-9261FAAAB995}" type="presOf" srcId="{E06B4DF0-42C3-4177-8F5A-D59CF1CCFBB3}" destId="{9490B43E-B2AF-4976-8937-1D8398E9795E}" srcOrd="0" destOrd="0" presId="urn:microsoft.com/office/officeart/2005/8/layout/vList2"/>
    <dgm:cxn modelId="{8990E6A4-AAE4-46E4-B443-D28520983CDE}" type="presOf" srcId="{DEFB6DED-CBA6-4F10-9B61-98AD43958862}" destId="{FD79F34D-B6ED-40ED-A6FF-A1ED24A1B09C}" srcOrd="0" destOrd="0" presId="urn:microsoft.com/office/officeart/2005/8/layout/vList2"/>
    <dgm:cxn modelId="{2E5146F5-0C1B-47D7-802D-5F4FD6F7617B}" srcId="{E06B4DF0-42C3-4177-8F5A-D59CF1CCFBB3}" destId="{DEFB6DED-CBA6-4F10-9B61-98AD43958862}" srcOrd="0" destOrd="0" parTransId="{CA4C8994-E857-4DBB-8C37-645164858F66}" sibTransId="{D4B5FC58-11EB-44DA-BD27-4D3465C45DD2}"/>
    <dgm:cxn modelId="{B02EFA14-EB99-4CC1-81D3-E396C218024D}" type="presParOf" srcId="{9490B43E-B2AF-4976-8937-1D8398E9795E}" destId="{FD79F34D-B6ED-40ED-A6FF-A1ED24A1B09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AF11FA-C15E-4538-9AEA-BB80FDF1B6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2374DF51-27D8-49F0-84A4-549F4275ECC8}">
      <dgm:prSet/>
      <dgm:spPr/>
      <dgm:t>
        <a:bodyPr/>
        <a:lstStyle/>
        <a:p>
          <a:r>
            <a:rPr lang="en-GB" i="1"/>
            <a:t>Humans</a:t>
          </a:r>
          <a:endParaRPr lang="en-GB"/>
        </a:p>
      </dgm:t>
    </dgm:pt>
    <dgm:pt modelId="{D8E842BB-AB43-4D40-84B7-321038E93951}" type="parTrans" cxnId="{69294B2F-BF6A-4650-8577-C6E836669930}">
      <dgm:prSet/>
      <dgm:spPr/>
      <dgm:t>
        <a:bodyPr/>
        <a:lstStyle/>
        <a:p>
          <a:endParaRPr lang="en-GB"/>
        </a:p>
      </dgm:t>
    </dgm:pt>
    <dgm:pt modelId="{AB1F5A74-BFDA-44E4-B8C5-987A640A6438}" type="sibTrans" cxnId="{69294B2F-BF6A-4650-8577-C6E836669930}">
      <dgm:prSet/>
      <dgm:spPr/>
      <dgm:t>
        <a:bodyPr/>
        <a:lstStyle/>
        <a:p>
          <a:endParaRPr lang="en-GB"/>
        </a:p>
      </dgm:t>
    </dgm:pt>
    <dgm:pt modelId="{0D3C90AD-A10C-4175-B39D-641D62257A1B}" type="pres">
      <dgm:prSet presAssocID="{35AF11FA-C15E-4538-9AEA-BB80FDF1B6A6}" presName="linear" presStyleCnt="0">
        <dgm:presLayoutVars>
          <dgm:animLvl val="lvl"/>
          <dgm:resizeHandles val="exact"/>
        </dgm:presLayoutVars>
      </dgm:prSet>
      <dgm:spPr/>
    </dgm:pt>
    <dgm:pt modelId="{D3DEC26C-553C-4CDB-8505-9CA802253731}" type="pres">
      <dgm:prSet presAssocID="{2374DF51-27D8-49F0-84A4-549F4275ECC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9294B2F-BF6A-4650-8577-C6E836669930}" srcId="{35AF11FA-C15E-4538-9AEA-BB80FDF1B6A6}" destId="{2374DF51-27D8-49F0-84A4-549F4275ECC8}" srcOrd="0" destOrd="0" parTransId="{D8E842BB-AB43-4D40-84B7-321038E93951}" sibTransId="{AB1F5A74-BFDA-44E4-B8C5-987A640A6438}"/>
    <dgm:cxn modelId="{50CA656A-A792-4697-A9B6-62111F1BA90A}" type="presOf" srcId="{2374DF51-27D8-49F0-84A4-549F4275ECC8}" destId="{D3DEC26C-553C-4CDB-8505-9CA802253731}" srcOrd="0" destOrd="0" presId="urn:microsoft.com/office/officeart/2005/8/layout/vList2"/>
    <dgm:cxn modelId="{DE04E7CC-5C51-497C-859B-A6EF635DDCDF}" type="presOf" srcId="{35AF11FA-C15E-4538-9AEA-BB80FDF1B6A6}" destId="{0D3C90AD-A10C-4175-B39D-641D62257A1B}" srcOrd="0" destOrd="0" presId="urn:microsoft.com/office/officeart/2005/8/layout/vList2"/>
    <dgm:cxn modelId="{A798041C-6017-48F0-AB25-AEF7471A3ABA}" type="presParOf" srcId="{0D3C90AD-A10C-4175-B39D-641D62257A1B}" destId="{D3DEC26C-553C-4CDB-8505-9CA8022537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815220-D350-4D5A-9F7E-C73859FFB5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038ACF5F-39A4-4993-A843-851E1326C274}">
      <dgm:prSet/>
      <dgm:spPr/>
      <dgm:t>
        <a:bodyPr/>
        <a:lstStyle/>
        <a:p>
          <a:r>
            <a:rPr lang="en-GB"/>
            <a:t>Computers Works very fast</a:t>
          </a:r>
        </a:p>
      </dgm:t>
    </dgm:pt>
    <dgm:pt modelId="{25A3B27D-3A07-4345-B674-D84ACAF5B30A}" type="parTrans" cxnId="{E962CF2B-58AA-44A0-9017-56FC920ECE74}">
      <dgm:prSet/>
      <dgm:spPr/>
      <dgm:t>
        <a:bodyPr/>
        <a:lstStyle/>
        <a:p>
          <a:endParaRPr lang="en-GB"/>
        </a:p>
      </dgm:t>
    </dgm:pt>
    <dgm:pt modelId="{969A6871-E43E-4156-A7A8-24ECE0D52E12}" type="sibTrans" cxnId="{E962CF2B-58AA-44A0-9017-56FC920ECE74}">
      <dgm:prSet/>
      <dgm:spPr/>
      <dgm:t>
        <a:bodyPr/>
        <a:lstStyle/>
        <a:p>
          <a:endParaRPr lang="en-GB"/>
        </a:p>
      </dgm:t>
    </dgm:pt>
    <dgm:pt modelId="{C586BDB8-D4E8-4447-9BFE-10EF2E059BD2}" type="pres">
      <dgm:prSet presAssocID="{E4815220-D350-4D5A-9F7E-C73859FFB5AF}" presName="linear" presStyleCnt="0">
        <dgm:presLayoutVars>
          <dgm:animLvl val="lvl"/>
          <dgm:resizeHandles val="exact"/>
        </dgm:presLayoutVars>
      </dgm:prSet>
      <dgm:spPr/>
    </dgm:pt>
    <dgm:pt modelId="{9EC95F10-74C3-4153-AAB7-68F377E8F7D7}" type="pres">
      <dgm:prSet presAssocID="{038ACF5F-39A4-4993-A843-851E1326C27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962CF2B-58AA-44A0-9017-56FC920ECE74}" srcId="{E4815220-D350-4D5A-9F7E-C73859FFB5AF}" destId="{038ACF5F-39A4-4993-A843-851E1326C274}" srcOrd="0" destOrd="0" parTransId="{25A3B27D-3A07-4345-B674-D84ACAF5B30A}" sibTransId="{969A6871-E43E-4156-A7A8-24ECE0D52E12}"/>
    <dgm:cxn modelId="{A8581F61-4D7E-4406-9761-4918E3509996}" type="presOf" srcId="{E4815220-D350-4D5A-9F7E-C73859FFB5AF}" destId="{C586BDB8-D4E8-4447-9BFE-10EF2E059BD2}" srcOrd="0" destOrd="0" presId="urn:microsoft.com/office/officeart/2005/8/layout/vList2"/>
    <dgm:cxn modelId="{6A99C29C-0367-460B-865A-0F0E2C2CD92E}" type="presOf" srcId="{038ACF5F-39A4-4993-A843-851E1326C274}" destId="{9EC95F10-74C3-4153-AAB7-68F377E8F7D7}" srcOrd="0" destOrd="0" presId="urn:microsoft.com/office/officeart/2005/8/layout/vList2"/>
    <dgm:cxn modelId="{2CFEFABC-581E-41E7-AA3E-CBDA978F90C1}" type="presParOf" srcId="{C586BDB8-D4E8-4447-9BFE-10EF2E059BD2}" destId="{9EC95F10-74C3-4153-AAB7-68F377E8F7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7CAD19-D872-443E-BAC5-0BB199C4EE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C1F64723-3742-406B-ADBB-21119EE71497}">
      <dgm:prSet/>
      <dgm:spPr/>
      <dgm:t>
        <a:bodyPr/>
        <a:lstStyle/>
        <a:p>
          <a:r>
            <a:rPr lang="en-GB"/>
            <a:t>Humans Cannot work fast like computers</a:t>
          </a:r>
        </a:p>
      </dgm:t>
    </dgm:pt>
    <dgm:pt modelId="{B49FEF9B-E1AE-44E7-8E4F-DE60883C6DDB}" type="parTrans" cxnId="{7D0E1B01-B785-45B2-BBC7-D95EE1705AF1}">
      <dgm:prSet/>
      <dgm:spPr/>
      <dgm:t>
        <a:bodyPr/>
        <a:lstStyle/>
        <a:p>
          <a:endParaRPr lang="en-GB"/>
        </a:p>
      </dgm:t>
    </dgm:pt>
    <dgm:pt modelId="{668D12A5-D572-45AF-8E7A-A06DC0D4C53A}" type="sibTrans" cxnId="{7D0E1B01-B785-45B2-BBC7-D95EE1705AF1}">
      <dgm:prSet/>
      <dgm:spPr/>
      <dgm:t>
        <a:bodyPr/>
        <a:lstStyle/>
        <a:p>
          <a:endParaRPr lang="en-GB"/>
        </a:p>
      </dgm:t>
    </dgm:pt>
    <dgm:pt modelId="{B3264EED-0B42-41BE-ACC3-B84534DDC866}" type="pres">
      <dgm:prSet presAssocID="{5F7CAD19-D872-443E-BAC5-0BB199C4EE19}" presName="linear" presStyleCnt="0">
        <dgm:presLayoutVars>
          <dgm:animLvl val="lvl"/>
          <dgm:resizeHandles val="exact"/>
        </dgm:presLayoutVars>
      </dgm:prSet>
      <dgm:spPr/>
    </dgm:pt>
    <dgm:pt modelId="{785F6183-4A7F-4D18-9684-5ECD4EA6A32E}" type="pres">
      <dgm:prSet presAssocID="{C1F64723-3742-406B-ADBB-21119EE7149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D0E1B01-B785-45B2-BBC7-D95EE1705AF1}" srcId="{5F7CAD19-D872-443E-BAC5-0BB199C4EE19}" destId="{C1F64723-3742-406B-ADBB-21119EE71497}" srcOrd="0" destOrd="0" parTransId="{B49FEF9B-E1AE-44E7-8E4F-DE60883C6DDB}" sibTransId="{668D12A5-D572-45AF-8E7A-A06DC0D4C53A}"/>
    <dgm:cxn modelId="{99C48833-552D-44AE-B931-5BEE95DC8BD5}" type="presOf" srcId="{5F7CAD19-D872-443E-BAC5-0BB199C4EE19}" destId="{B3264EED-0B42-41BE-ACC3-B84534DDC866}" srcOrd="0" destOrd="0" presId="urn:microsoft.com/office/officeart/2005/8/layout/vList2"/>
    <dgm:cxn modelId="{2D390245-5D0F-4540-91C4-9BF7186509EE}" type="presOf" srcId="{C1F64723-3742-406B-ADBB-21119EE71497}" destId="{785F6183-4A7F-4D18-9684-5ECD4EA6A32E}" srcOrd="0" destOrd="0" presId="urn:microsoft.com/office/officeart/2005/8/layout/vList2"/>
    <dgm:cxn modelId="{63C4BB13-5C6D-46F6-99B5-5F9D430BC41E}" type="presParOf" srcId="{B3264EED-0B42-41BE-ACC3-B84534DDC866}" destId="{785F6183-4A7F-4D18-9684-5ECD4EA6A32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DE4526-F4A1-4089-8C1C-CB28BE1D02C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81003349-C8C0-4F0E-954E-337D5E1BA29C}">
      <dgm:prSet/>
      <dgm:spPr/>
      <dgm:t>
        <a:bodyPr/>
        <a:lstStyle/>
        <a:p>
          <a:r>
            <a:rPr lang="en-GB"/>
            <a:t>Computers Never make any mistake</a:t>
          </a:r>
        </a:p>
      </dgm:t>
    </dgm:pt>
    <dgm:pt modelId="{8475B1B6-4FE8-4220-88F5-F0F371AFAF71}" type="parTrans" cxnId="{0FBA7857-B36B-4E73-B79C-C4A89FD62FD4}">
      <dgm:prSet/>
      <dgm:spPr/>
      <dgm:t>
        <a:bodyPr/>
        <a:lstStyle/>
        <a:p>
          <a:endParaRPr lang="en-GB"/>
        </a:p>
      </dgm:t>
    </dgm:pt>
    <dgm:pt modelId="{BC7F3955-5125-4C62-B0C8-F4D670AEEA09}" type="sibTrans" cxnId="{0FBA7857-B36B-4E73-B79C-C4A89FD62FD4}">
      <dgm:prSet/>
      <dgm:spPr/>
      <dgm:t>
        <a:bodyPr/>
        <a:lstStyle/>
        <a:p>
          <a:endParaRPr lang="en-GB"/>
        </a:p>
      </dgm:t>
    </dgm:pt>
    <dgm:pt modelId="{15C93CDA-1ED9-4F61-84F7-8476C2F7F0C2}" type="pres">
      <dgm:prSet presAssocID="{0CDE4526-F4A1-4089-8C1C-CB28BE1D02C5}" presName="linear" presStyleCnt="0">
        <dgm:presLayoutVars>
          <dgm:animLvl val="lvl"/>
          <dgm:resizeHandles val="exact"/>
        </dgm:presLayoutVars>
      </dgm:prSet>
      <dgm:spPr/>
    </dgm:pt>
    <dgm:pt modelId="{82C693C1-5CBF-427F-A25B-709EAF7502BB}" type="pres">
      <dgm:prSet presAssocID="{81003349-C8C0-4F0E-954E-337D5E1BA29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FBA7857-B36B-4E73-B79C-C4A89FD62FD4}" srcId="{0CDE4526-F4A1-4089-8C1C-CB28BE1D02C5}" destId="{81003349-C8C0-4F0E-954E-337D5E1BA29C}" srcOrd="0" destOrd="0" parTransId="{8475B1B6-4FE8-4220-88F5-F0F371AFAF71}" sibTransId="{BC7F3955-5125-4C62-B0C8-F4D670AEEA09}"/>
    <dgm:cxn modelId="{66B8127C-C066-45F0-9BB8-8D597C562B05}" type="presOf" srcId="{0CDE4526-F4A1-4089-8C1C-CB28BE1D02C5}" destId="{15C93CDA-1ED9-4F61-84F7-8476C2F7F0C2}" srcOrd="0" destOrd="0" presId="urn:microsoft.com/office/officeart/2005/8/layout/vList2"/>
    <dgm:cxn modelId="{E9ED54C7-1743-49B7-BD0A-D45473790893}" type="presOf" srcId="{81003349-C8C0-4F0E-954E-337D5E1BA29C}" destId="{82C693C1-5CBF-427F-A25B-709EAF7502BB}" srcOrd="0" destOrd="0" presId="urn:microsoft.com/office/officeart/2005/8/layout/vList2"/>
    <dgm:cxn modelId="{6BEA5EE2-B577-447E-A74C-1D9B2E698786}" type="presParOf" srcId="{15C93CDA-1ED9-4F61-84F7-8476C2F7F0C2}" destId="{82C693C1-5CBF-427F-A25B-709EAF7502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2A2834-EEA7-4A9C-B9F0-CC89E36503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09252453-7249-46BD-A173-1B71C09DEB46}">
      <dgm:prSet/>
      <dgm:spPr/>
      <dgm:t>
        <a:bodyPr/>
        <a:lstStyle/>
        <a:p>
          <a:r>
            <a:rPr lang="en-GB"/>
            <a:t>Humans can make mistake</a:t>
          </a:r>
        </a:p>
      </dgm:t>
    </dgm:pt>
    <dgm:pt modelId="{0C9FBCF1-9F40-4341-9C3E-E18B7E954396}" type="parTrans" cxnId="{4735B284-CE15-4A53-BF37-E118E726CE1C}">
      <dgm:prSet/>
      <dgm:spPr/>
      <dgm:t>
        <a:bodyPr/>
        <a:lstStyle/>
        <a:p>
          <a:endParaRPr lang="en-GB"/>
        </a:p>
      </dgm:t>
    </dgm:pt>
    <dgm:pt modelId="{34D4E96A-4A0A-46BC-AFC5-97DA428A30D0}" type="sibTrans" cxnId="{4735B284-CE15-4A53-BF37-E118E726CE1C}">
      <dgm:prSet/>
      <dgm:spPr/>
      <dgm:t>
        <a:bodyPr/>
        <a:lstStyle/>
        <a:p>
          <a:endParaRPr lang="en-GB"/>
        </a:p>
      </dgm:t>
    </dgm:pt>
    <dgm:pt modelId="{1CFF2D20-8128-4D4B-9949-320FF3B06867}" type="pres">
      <dgm:prSet presAssocID="{3D2A2834-EEA7-4A9C-B9F0-CC89E36503CE}" presName="linear" presStyleCnt="0">
        <dgm:presLayoutVars>
          <dgm:animLvl val="lvl"/>
          <dgm:resizeHandles val="exact"/>
        </dgm:presLayoutVars>
      </dgm:prSet>
      <dgm:spPr/>
    </dgm:pt>
    <dgm:pt modelId="{677EF7F0-3C2A-466D-A829-87E760AEEDE0}" type="pres">
      <dgm:prSet presAssocID="{09252453-7249-46BD-A173-1B71C09DEB4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DBFF90A-460D-41A2-975A-76F5B8151D2E}" type="presOf" srcId="{09252453-7249-46BD-A173-1B71C09DEB46}" destId="{677EF7F0-3C2A-466D-A829-87E760AEEDE0}" srcOrd="0" destOrd="0" presId="urn:microsoft.com/office/officeart/2005/8/layout/vList2"/>
    <dgm:cxn modelId="{884D452F-A69D-4A98-AC61-B53AABF8293C}" type="presOf" srcId="{3D2A2834-EEA7-4A9C-B9F0-CC89E36503CE}" destId="{1CFF2D20-8128-4D4B-9949-320FF3B06867}" srcOrd="0" destOrd="0" presId="urn:microsoft.com/office/officeart/2005/8/layout/vList2"/>
    <dgm:cxn modelId="{4735B284-CE15-4A53-BF37-E118E726CE1C}" srcId="{3D2A2834-EEA7-4A9C-B9F0-CC89E36503CE}" destId="{09252453-7249-46BD-A173-1B71C09DEB46}" srcOrd="0" destOrd="0" parTransId="{0C9FBCF1-9F40-4341-9C3E-E18B7E954396}" sibTransId="{34D4E96A-4A0A-46BC-AFC5-97DA428A30D0}"/>
    <dgm:cxn modelId="{774FC71C-0C45-4345-9367-420741BAF786}" type="presParOf" srcId="{1CFF2D20-8128-4D4B-9949-320FF3B06867}" destId="{677EF7F0-3C2A-466D-A829-87E760AEEDE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932927-7340-4286-B4EB-477FFE8786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4A6406FC-82FB-4E92-89AC-34C7D4E2C04B}">
      <dgm:prSet/>
      <dgm:spPr/>
      <dgm:t>
        <a:bodyPr/>
        <a:lstStyle/>
        <a:p>
          <a:r>
            <a:rPr lang="en-GB"/>
            <a:t>A computer never gets tired</a:t>
          </a:r>
        </a:p>
      </dgm:t>
    </dgm:pt>
    <dgm:pt modelId="{9774CDD7-810E-4D21-AF07-25F039F9E570}" type="parTrans" cxnId="{D72F89B6-E1B0-4E96-9ECC-200B1127B35D}">
      <dgm:prSet/>
      <dgm:spPr/>
      <dgm:t>
        <a:bodyPr/>
        <a:lstStyle/>
        <a:p>
          <a:endParaRPr lang="en-GB"/>
        </a:p>
      </dgm:t>
    </dgm:pt>
    <dgm:pt modelId="{2CC02FE5-EF84-42F5-888D-DFC78035AD5A}" type="sibTrans" cxnId="{D72F89B6-E1B0-4E96-9ECC-200B1127B35D}">
      <dgm:prSet/>
      <dgm:spPr/>
      <dgm:t>
        <a:bodyPr/>
        <a:lstStyle/>
        <a:p>
          <a:endParaRPr lang="en-GB"/>
        </a:p>
      </dgm:t>
    </dgm:pt>
    <dgm:pt modelId="{CE12A080-B314-4860-9914-B6FB140ED924}" type="pres">
      <dgm:prSet presAssocID="{33932927-7340-4286-B4EB-477FFE878668}" presName="linear" presStyleCnt="0">
        <dgm:presLayoutVars>
          <dgm:animLvl val="lvl"/>
          <dgm:resizeHandles val="exact"/>
        </dgm:presLayoutVars>
      </dgm:prSet>
      <dgm:spPr/>
    </dgm:pt>
    <dgm:pt modelId="{7E62AFEA-81DB-4FED-83D0-C67C45B37CB1}" type="pres">
      <dgm:prSet presAssocID="{4A6406FC-82FB-4E92-89AC-34C7D4E2C04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6491C55-0553-43B6-9EA5-B005D25601BA}" type="presOf" srcId="{33932927-7340-4286-B4EB-477FFE878668}" destId="{CE12A080-B314-4860-9914-B6FB140ED924}" srcOrd="0" destOrd="0" presId="urn:microsoft.com/office/officeart/2005/8/layout/vList2"/>
    <dgm:cxn modelId="{D72F89B6-E1B0-4E96-9ECC-200B1127B35D}" srcId="{33932927-7340-4286-B4EB-477FFE878668}" destId="{4A6406FC-82FB-4E92-89AC-34C7D4E2C04B}" srcOrd="0" destOrd="0" parTransId="{9774CDD7-810E-4D21-AF07-25F039F9E570}" sibTransId="{2CC02FE5-EF84-42F5-888D-DFC78035AD5A}"/>
    <dgm:cxn modelId="{EE3F9FC4-050C-4F0D-BAEF-A0EE2F9C68E9}" type="presOf" srcId="{4A6406FC-82FB-4E92-89AC-34C7D4E2C04B}" destId="{7E62AFEA-81DB-4FED-83D0-C67C45B37CB1}" srcOrd="0" destOrd="0" presId="urn:microsoft.com/office/officeart/2005/8/layout/vList2"/>
    <dgm:cxn modelId="{83FECCEA-E0D7-4232-AA1E-2BA9159058E8}" type="presParOf" srcId="{CE12A080-B314-4860-9914-B6FB140ED924}" destId="{7E62AFEA-81DB-4FED-83D0-C67C45B37CB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ED9725-5246-4644-B4EC-D449E68B3E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6470CCCB-8B97-41A5-9523-1961AE4EFE45}">
      <dgm:prSet/>
      <dgm:spPr/>
      <dgm:t>
        <a:bodyPr/>
        <a:lstStyle/>
        <a:p>
          <a:r>
            <a:rPr lang="en-GB"/>
            <a:t>Humans get tired</a:t>
          </a:r>
        </a:p>
      </dgm:t>
    </dgm:pt>
    <dgm:pt modelId="{FB9BBAC3-FFFC-4053-93F1-B60B60D3BF43}" type="parTrans" cxnId="{D24A3137-1C85-4612-AA95-4EBE8E173B8B}">
      <dgm:prSet/>
      <dgm:spPr/>
      <dgm:t>
        <a:bodyPr/>
        <a:lstStyle/>
        <a:p>
          <a:endParaRPr lang="en-GB"/>
        </a:p>
      </dgm:t>
    </dgm:pt>
    <dgm:pt modelId="{EEEA4A51-3D9C-469C-B815-C1BF0158A58F}" type="sibTrans" cxnId="{D24A3137-1C85-4612-AA95-4EBE8E173B8B}">
      <dgm:prSet/>
      <dgm:spPr/>
      <dgm:t>
        <a:bodyPr/>
        <a:lstStyle/>
        <a:p>
          <a:endParaRPr lang="en-GB"/>
        </a:p>
      </dgm:t>
    </dgm:pt>
    <dgm:pt modelId="{7A5A9B62-7FC6-46C7-892E-5B881435256D}" type="pres">
      <dgm:prSet presAssocID="{3BED9725-5246-4644-B4EC-D449E68B3E49}" presName="linear" presStyleCnt="0">
        <dgm:presLayoutVars>
          <dgm:animLvl val="lvl"/>
          <dgm:resizeHandles val="exact"/>
        </dgm:presLayoutVars>
      </dgm:prSet>
      <dgm:spPr/>
    </dgm:pt>
    <dgm:pt modelId="{101E38D3-A596-44EA-8DCF-D06E88BCFBCE}" type="pres">
      <dgm:prSet presAssocID="{6470CCCB-8B97-41A5-9523-1961AE4EFE4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24A3137-1C85-4612-AA95-4EBE8E173B8B}" srcId="{3BED9725-5246-4644-B4EC-D449E68B3E49}" destId="{6470CCCB-8B97-41A5-9523-1961AE4EFE45}" srcOrd="0" destOrd="0" parTransId="{FB9BBAC3-FFFC-4053-93F1-B60B60D3BF43}" sibTransId="{EEEA4A51-3D9C-469C-B815-C1BF0158A58F}"/>
    <dgm:cxn modelId="{1D396663-ACDC-4D6F-B7F9-AF893DA28DD4}" type="presOf" srcId="{3BED9725-5246-4644-B4EC-D449E68B3E49}" destId="{7A5A9B62-7FC6-46C7-892E-5B881435256D}" srcOrd="0" destOrd="0" presId="urn:microsoft.com/office/officeart/2005/8/layout/vList2"/>
    <dgm:cxn modelId="{9EA8A5F7-EEDE-4B1A-8175-F53C7F0CC4DA}" type="presOf" srcId="{6470CCCB-8B97-41A5-9523-1961AE4EFE45}" destId="{101E38D3-A596-44EA-8DCF-D06E88BCFBCE}" srcOrd="0" destOrd="0" presId="urn:microsoft.com/office/officeart/2005/8/layout/vList2"/>
    <dgm:cxn modelId="{4FAD4782-F235-473C-AEC7-4DE4A1B1FEA4}" type="presParOf" srcId="{7A5A9B62-7FC6-46C7-892E-5B881435256D}" destId="{101E38D3-A596-44EA-8DCF-D06E88BCFBC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49AF01A-E6C6-4543-8A18-E2653C1D25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A84E72D5-4691-46A6-B688-9AE0E1266DC3}">
      <dgm:prSet/>
      <dgm:spPr/>
      <dgm:t>
        <a:bodyPr/>
        <a:lstStyle/>
        <a:p>
          <a:r>
            <a:rPr lang="en-GB"/>
            <a:t>Computers never forget any infomation</a:t>
          </a:r>
        </a:p>
      </dgm:t>
    </dgm:pt>
    <dgm:pt modelId="{1383AC28-043F-4E4F-9D98-8BDA48B4AE83}" type="parTrans" cxnId="{2807A654-A463-44B5-84CD-B3D6BCC88491}">
      <dgm:prSet/>
      <dgm:spPr/>
      <dgm:t>
        <a:bodyPr/>
        <a:lstStyle/>
        <a:p>
          <a:endParaRPr lang="en-GB"/>
        </a:p>
      </dgm:t>
    </dgm:pt>
    <dgm:pt modelId="{4A7E6837-0BCA-447E-9E40-7C1C30DD5CF1}" type="sibTrans" cxnId="{2807A654-A463-44B5-84CD-B3D6BCC88491}">
      <dgm:prSet/>
      <dgm:spPr/>
      <dgm:t>
        <a:bodyPr/>
        <a:lstStyle/>
        <a:p>
          <a:endParaRPr lang="en-GB"/>
        </a:p>
      </dgm:t>
    </dgm:pt>
    <dgm:pt modelId="{5FD93DF0-694D-4377-A7E3-220ADF2F9A66}" type="pres">
      <dgm:prSet presAssocID="{E49AF01A-E6C6-4543-8A18-E2653C1D258F}" presName="linear" presStyleCnt="0">
        <dgm:presLayoutVars>
          <dgm:animLvl val="lvl"/>
          <dgm:resizeHandles val="exact"/>
        </dgm:presLayoutVars>
      </dgm:prSet>
      <dgm:spPr/>
    </dgm:pt>
    <dgm:pt modelId="{7721A29A-BFEB-4ABC-9244-26E11E5EE4A4}" type="pres">
      <dgm:prSet presAssocID="{A84E72D5-4691-46A6-B688-9AE0E1266DC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A5B3A1B-F326-41D4-9AA4-D64A1A48D282}" type="presOf" srcId="{E49AF01A-E6C6-4543-8A18-E2653C1D258F}" destId="{5FD93DF0-694D-4377-A7E3-220ADF2F9A66}" srcOrd="0" destOrd="0" presId="urn:microsoft.com/office/officeart/2005/8/layout/vList2"/>
    <dgm:cxn modelId="{2807A654-A463-44B5-84CD-B3D6BCC88491}" srcId="{E49AF01A-E6C6-4543-8A18-E2653C1D258F}" destId="{A84E72D5-4691-46A6-B688-9AE0E1266DC3}" srcOrd="0" destOrd="0" parTransId="{1383AC28-043F-4E4F-9D98-8BDA48B4AE83}" sibTransId="{4A7E6837-0BCA-447E-9E40-7C1C30DD5CF1}"/>
    <dgm:cxn modelId="{750E32EF-5A4B-47BB-BC51-FAA93A94F001}" type="presOf" srcId="{A84E72D5-4691-46A6-B688-9AE0E1266DC3}" destId="{7721A29A-BFEB-4ABC-9244-26E11E5EE4A4}" srcOrd="0" destOrd="0" presId="urn:microsoft.com/office/officeart/2005/8/layout/vList2"/>
    <dgm:cxn modelId="{0CB35A2F-E412-42CB-A15A-2C4190AAE195}" type="presParOf" srcId="{5FD93DF0-694D-4377-A7E3-220ADF2F9A66}" destId="{7721A29A-BFEB-4ABC-9244-26E11E5EE4A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DD02F-3894-43AF-969B-9A1148D6B699}">
      <dsp:nvSpPr>
        <dsp:cNvPr id="0" name=""/>
        <dsp:cNvSpPr/>
      </dsp:nvSpPr>
      <dsp:spPr>
        <a:xfrm>
          <a:off x="0" y="96786"/>
          <a:ext cx="10018712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b="1" i="1" kern="1200"/>
            <a:t>Who made computer ?</a:t>
          </a:r>
          <a:endParaRPr lang="en-GB" sz="6500" kern="1200"/>
        </a:p>
      </dsp:txBody>
      <dsp:txXfrm>
        <a:off x="76105" y="172891"/>
        <a:ext cx="9866502" cy="140681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D5B43-500E-4F94-AD97-19E10CAF1895}">
      <dsp:nvSpPr>
        <dsp:cNvPr id="0" name=""/>
        <dsp:cNvSpPr/>
      </dsp:nvSpPr>
      <dsp:spPr>
        <a:xfrm>
          <a:off x="0" y="269250"/>
          <a:ext cx="10018712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Human can forget information</a:t>
          </a:r>
        </a:p>
      </dsp:txBody>
      <dsp:txXfrm>
        <a:off x="126223" y="395473"/>
        <a:ext cx="9766266" cy="23332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993F2-2D0D-4612-A528-DE1EA6195F9B}">
      <dsp:nvSpPr>
        <dsp:cNvPr id="0" name=""/>
        <dsp:cNvSpPr/>
      </dsp:nvSpPr>
      <dsp:spPr>
        <a:xfrm>
          <a:off x="0" y="324644"/>
          <a:ext cx="10018712" cy="1103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600" kern="1200"/>
            <a:t>Computer cannot take its own decision</a:t>
          </a:r>
        </a:p>
      </dsp:txBody>
      <dsp:txXfrm>
        <a:off x="53859" y="378503"/>
        <a:ext cx="9910994" cy="9955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CD239-17A3-4BF3-993D-554B9F1CF59F}">
      <dsp:nvSpPr>
        <dsp:cNvPr id="0" name=""/>
        <dsp:cNvSpPr/>
      </dsp:nvSpPr>
      <dsp:spPr>
        <a:xfrm>
          <a:off x="0" y="269250"/>
          <a:ext cx="10018712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Humans can take their own decision</a:t>
          </a:r>
        </a:p>
      </dsp:txBody>
      <dsp:txXfrm>
        <a:off x="126223" y="395473"/>
        <a:ext cx="9766266" cy="233325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9F34D-B6ED-40ED-A6FF-A1ED24A1B09C}">
      <dsp:nvSpPr>
        <dsp:cNvPr id="0" name=""/>
        <dsp:cNvSpPr/>
      </dsp:nvSpPr>
      <dsp:spPr>
        <a:xfrm>
          <a:off x="0" y="782587"/>
          <a:ext cx="10018712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 dirty="0"/>
            <a:t>Have </a:t>
          </a:r>
          <a:r>
            <a:rPr lang="en-GB" sz="6500" kern="1200"/>
            <a:t>a great day</a:t>
          </a:r>
          <a:endParaRPr lang="en-GB" sz="6500" kern="1200" dirty="0"/>
        </a:p>
      </dsp:txBody>
      <dsp:txXfrm>
        <a:off x="76105" y="858692"/>
        <a:ext cx="9866502" cy="140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EC26C-553C-4CDB-8505-9CA802253731}">
      <dsp:nvSpPr>
        <dsp:cNvPr id="0" name=""/>
        <dsp:cNvSpPr/>
      </dsp:nvSpPr>
      <dsp:spPr>
        <a:xfrm>
          <a:off x="0" y="782587"/>
          <a:ext cx="10018712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i="1" kern="1200"/>
            <a:t>Humans</a:t>
          </a:r>
          <a:endParaRPr lang="en-GB" sz="6500" kern="1200"/>
        </a:p>
      </dsp:txBody>
      <dsp:txXfrm>
        <a:off x="76105" y="858692"/>
        <a:ext cx="9866502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95F10-74C3-4153-AAB7-68F377E8F7D7}">
      <dsp:nvSpPr>
        <dsp:cNvPr id="0" name=""/>
        <dsp:cNvSpPr/>
      </dsp:nvSpPr>
      <dsp:spPr>
        <a:xfrm>
          <a:off x="0" y="96786"/>
          <a:ext cx="10018712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Computers Works very fast</a:t>
          </a:r>
        </a:p>
      </dsp:txBody>
      <dsp:txXfrm>
        <a:off x="76105" y="172891"/>
        <a:ext cx="9866502" cy="14068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F6183-4A7F-4D18-9684-5ECD4EA6A32E}">
      <dsp:nvSpPr>
        <dsp:cNvPr id="0" name=""/>
        <dsp:cNvSpPr/>
      </dsp:nvSpPr>
      <dsp:spPr>
        <a:xfrm>
          <a:off x="0" y="269250"/>
          <a:ext cx="10018712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Humans Cannot work fast like computers</a:t>
          </a:r>
        </a:p>
      </dsp:txBody>
      <dsp:txXfrm>
        <a:off x="126223" y="395473"/>
        <a:ext cx="9766266" cy="23332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693C1-5CBF-427F-A25B-709EAF7502BB}">
      <dsp:nvSpPr>
        <dsp:cNvPr id="0" name=""/>
        <dsp:cNvSpPr/>
      </dsp:nvSpPr>
      <dsp:spPr>
        <a:xfrm>
          <a:off x="0" y="288667"/>
          <a:ext cx="10018712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900" kern="1200"/>
            <a:t>Computers Never make any mistake</a:t>
          </a:r>
        </a:p>
      </dsp:txBody>
      <dsp:txXfrm>
        <a:off x="57372" y="346039"/>
        <a:ext cx="9903968" cy="1060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EF7F0-3C2A-466D-A829-87E760AEEDE0}">
      <dsp:nvSpPr>
        <dsp:cNvPr id="0" name=""/>
        <dsp:cNvSpPr/>
      </dsp:nvSpPr>
      <dsp:spPr>
        <a:xfrm>
          <a:off x="0" y="782587"/>
          <a:ext cx="10018712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Humans can make mistake</a:t>
          </a:r>
        </a:p>
      </dsp:txBody>
      <dsp:txXfrm>
        <a:off x="76105" y="858692"/>
        <a:ext cx="9866502" cy="14068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62AFEA-81DB-4FED-83D0-C67C45B37CB1}">
      <dsp:nvSpPr>
        <dsp:cNvPr id="0" name=""/>
        <dsp:cNvSpPr/>
      </dsp:nvSpPr>
      <dsp:spPr>
        <a:xfrm>
          <a:off x="0" y="120771"/>
          <a:ext cx="10018712" cy="15110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kern="1200"/>
            <a:t>A computer never gets tired</a:t>
          </a:r>
        </a:p>
      </dsp:txBody>
      <dsp:txXfrm>
        <a:off x="73764" y="194535"/>
        <a:ext cx="9871184" cy="13635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E38D3-A596-44EA-8DCF-D06E88BCFBCE}">
      <dsp:nvSpPr>
        <dsp:cNvPr id="0" name=""/>
        <dsp:cNvSpPr/>
      </dsp:nvSpPr>
      <dsp:spPr>
        <a:xfrm>
          <a:off x="0" y="782587"/>
          <a:ext cx="10018712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Humans get tired</a:t>
          </a:r>
        </a:p>
      </dsp:txBody>
      <dsp:txXfrm>
        <a:off x="76105" y="858692"/>
        <a:ext cx="9866502" cy="14068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1A29A-BFEB-4ABC-9244-26E11E5EE4A4}">
      <dsp:nvSpPr>
        <dsp:cNvPr id="0" name=""/>
        <dsp:cNvSpPr/>
      </dsp:nvSpPr>
      <dsp:spPr>
        <a:xfrm>
          <a:off x="0" y="336637"/>
          <a:ext cx="10018712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500" kern="1200"/>
            <a:t>Computers never forget any infomation</a:t>
          </a:r>
        </a:p>
      </dsp:txBody>
      <dsp:txXfrm>
        <a:off x="52688" y="389325"/>
        <a:ext cx="9913336" cy="97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00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9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40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545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634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54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298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07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64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85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15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46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12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4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69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61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75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5D52C97-23D4-46E8-92F4-13B902E7777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80B35C0-F10E-49AA-A47A-3282CB82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0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ybertactique.blogspot.fr/2014/12/lecture-securite-et-espionnage.html" TargetMode="External"/><Relationship Id="rId3" Type="http://schemas.openxmlformats.org/officeDocument/2006/relationships/diagramLayout" Target="../diagrams/layout13.xml"/><Relationship Id="rId7" Type="http://schemas.openxmlformats.org/officeDocument/2006/relationships/image" Target="../media/image3.jp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Relationship Id="rId9" Type="http://schemas.openxmlformats.org/officeDocument/2006/relationships/hyperlink" Target="https://creativecommons.org/licenses/by/3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bycp/5694327981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35972-1EA4-85B6-77B7-7A645DC2F9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Human Beings and Computers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2FDE-D1E1-A87A-AC34-E79FF3FD0A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538E53-6DE3-73D2-8D8D-A648A4082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124" y="618067"/>
            <a:ext cx="2137828" cy="85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71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2B3CAFC-E104-ED02-E784-885A8A1857F1}"/>
              </a:ext>
            </a:extLst>
          </p:cNvPr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2E11506-70B7-453B-0DD2-401E40488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412286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5890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1000">
        <p:split orient="vert"/>
      </p:transition>
    </mc:Choice>
    <mc:Fallback xmlns="">
      <p:transition spd="slow" advTm="31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ADEBB0-9F5A-D0C0-1C26-9DDB6F81F336}"/>
              </a:ext>
            </a:extLst>
          </p:cNvPr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B52CD51-F7B0-5C0F-6549-4944A43034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120424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9627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5000"/>
    </mc:Choice>
    <mc:Fallback xmlns="">
      <p:transition spd="slow"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2AF86C8-A57C-6974-490E-5F6176676A5D}"/>
              </a:ext>
            </a:extLst>
          </p:cNvPr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481675F-8989-4364-B3BB-7F2EA2EBB2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42361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9830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04368D2-9A58-EB2F-CFFF-060F047371AF}"/>
              </a:ext>
            </a:extLst>
          </p:cNvPr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30B9D1E-4425-8BB8-8F32-BBB35D7DAF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119961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5654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2431DF1-24FE-2AC1-A3AB-CFE2167E8A0E}"/>
              </a:ext>
            </a:extLst>
          </p:cNvPr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A1E882C-E40C-13A8-89E1-9C42DA3C86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954446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39996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8C35884-86C3-DCC7-9071-51615F83B6C2}"/>
              </a:ext>
            </a:extLst>
          </p:cNvPr>
          <p:cNvGraphicFramePr/>
          <p:nvPr/>
        </p:nvGraphicFramePr>
        <p:xfrm>
          <a:off x="1484311" y="685800"/>
          <a:ext cx="10018713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A2FF0F-D239-34B7-68D0-0618A7E56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405346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0218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6D609-F2E4-DF59-15F0-1B5F9C402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0515A6-33C4-01A3-3826-C099D7C453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687857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F615213-7DCD-71DE-4CC0-38FC0B15F7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4499947" y="866092"/>
            <a:ext cx="3410104" cy="18009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0291E1-41ED-366E-AD57-FBA6149C884D}"/>
              </a:ext>
            </a:extLst>
          </p:cNvPr>
          <p:cNvSpPr txBox="1"/>
          <p:nvPr/>
        </p:nvSpPr>
        <p:spPr>
          <a:xfrm>
            <a:off x="2685896" y="3818842"/>
            <a:ext cx="34101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8" tooltip="http://cybertactique.blogspot.fr/2014/12/lecture-securite-et-espionnage.html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9" tooltip="https://creativecommons.org/licenses/by/3.0/"/>
              </a:rPr>
              <a:t>CC BY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868707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5B6D6-EFBC-C513-4943-3BA2568E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99802-C4E4-F8EB-F0D3-F913CEAF7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AD11AC-4E2C-A0DC-4908-74A9D3CFE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92487" y="1066800"/>
            <a:ext cx="3822838" cy="41017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BB6B28-ADDA-0107-118F-1E7241B6D3D3}"/>
              </a:ext>
            </a:extLst>
          </p:cNvPr>
          <p:cNvSpPr txBox="1"/>
          <p:nvPr/>
        </p:nvSpPr>
        <p:spPr>
          <a:xfrm>
            <a:off x="3876675" y="5810250"/>
            <a:ext cx="44386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www.flickr.com/photos/bycp/5694327981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c/3.0/"/>
              </a:rPr>
              <a:t>CC BY-NC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982425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</TotalTime>
  <Words>82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Parallax</vt:lpstr>
      <vt:lpstr>Human Beings and Computers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Beings and Computers</dc:title>
  <dc:creator>Fareesa</dc:creator>
  <cp:lastModifiedBy>Asad ahmed</cp:lastModifiedBy>
  <cp:revision>2</cp:revision>
  <dcterms:created xsi:type="dcterms:W3CDTF">2022-10-06T01:49:39Z</dcterms:created>
  <dcterms:modified xsi:type="dcterms:W3CDTF">2022-10-08T22:42:56Z</dcterms:modified>
</cp:coreProperties>
</file>