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9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0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26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73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31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46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35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5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0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9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7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05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8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8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1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1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FB84-8EA8-486F-A5E1-2A6E59D15981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760C8E-A7AD-4758-8F1D-67B9C5044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7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959E-939D-6194-8B9A-ED474A51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406" y="1710268"/>
            <a:ext cx="8630846" cy="1646302"/>
          </a:xfrm>
        </p:spPr>
        <p:txBody>
          <a:bodyPr/>
          <a:lstStyle/>
          <a:p>
            <a:r>
              <a:rPr lang="en-GB" dirty="0"/>
              <a:t>Parts of a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3451E-A1B6-C3D0-8A86-2F452B7C8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C7E27-C1BF-8C31-5C51-046DF41AC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04" y="1016005"/>
            <a:ext cx="2098248" cy="8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6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http://www.absolutelybroken.co.uk/Alanath/images/ComputerComponent.jpg">
            <a:extLst>
              <a:ext uri="{FF2B5EF4-FFF2-40B4-BE49-F238E27FC236}">
                <a16:creationId xmlns:a16="http://schemas.microsoft.com/office/drawing/2014/main" id="{97BF2A6B-7476-C686-5A9F-193946758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6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46" y="704227"/>
            <a:ext cx="6389627" cy="504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44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9E2E-DDBE-1659-D23A-44277CBD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Computer is an Electronic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A0DED-F62D-239C-B88E-E65AACC23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to give instructions to make it work </a:t>
            </a:r>
          </a:p>
        </p:txBody>
      </p:sp>
    </p:spTree>
    <p:extLst>
      <p:ext uri="{BB962C8B-B14F-4D97-AF65-F5344CB8AC3E}">
        <p14:creationId xmlns:p14="http://schemas.microsoft.com/office/powerpoint/2010/main" val="43936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D933-F228-304C-64C5-863DBED53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762" y="463827"/>
            <a:ext cx="9213942" cy="1656522"/>
          </a:xfrm>
        </p:spPr>
        <p:txBody>
          <a:bodyPr/>
          <a:lstStyle/>
          <a:p>
            <a:pPr algn="l"/>
            <a:r>
              <a:rPr lang="en-GB" dirty="0"/>
              <a:t>It consists of several parts such as :	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24DA3-09F5-EFAF-AA18-3F7C5400C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058" y="2328050"/>
            <a:ext cx="8127264" cy="257525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eriod"/>
            </a:pPr>
            <a:r>
              <a:rPr lang="en-GB" sz="4100" dirty="0"/>
              <a:t>Monitor</a:t>
            </a:r>
          </a:p>
          <a:p>
            <a:pPr marL="342900" indent="-342900" algn="l">
              <a:buAutoNum type="arabicPeriod"/>
            </a:pPr>
            <a:r>
              <a:rPr lang="en-GB" sz="4100" dirty="0"/>
              <a:t>Keyboard</a:t>
            </a:r>
          </a:p>
          <a:p>
            <a:pPr marL="342900" indent="-342900" algn="l">
              <a:buAutoNum type="arabicPeriod"/>
            </a:pPr>
            <a:r>
              <a:rPr lang="en-GB" sz="4100" dirty="0"/>
              <a:t>CPU</a:t>
            </a:r>
          </a:p>
          <a:p>
            <a:pPr marL="342900" indent="-342900" algn="l">
              <a:buAutoNum type="arabicPeriod"/>
            </a:pPr>
            <a:r>
              <a:rPr lang="en-GB" sz="4100" dirty="0"/>
              <a:t>Mouse</a:t>
            </a:r>
          </a:p>
          <a:p>
            <a:pPr marL="342900" indent="-342900" algn="l">
              <a:buAutoNum type="arabicPeriod"/>
            </a:pPr>
            <a:endParaRPr lang="en-GB" dirty="0"/>
          </a:p>
          <a:p>
            <a:pPr marL="342900" indent="-342900" algn="l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05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915F-A6A5-82FF-0C35-115A308E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9224312" cy="2182197"/>
          </a:xfrm>
        </p:spPr>
        <p:txBody>
          <a:bodyPr>
            <a:normAutofit/>
          </a:bodyPr>
          <a:lstStyle/>
          <a:p>
            <a:r>
              <a:rPr lang="en-GB" dirty="0"/>
              <a:t>Monitor   -Screen of the Computer </a:t>
            </a:r>
            <a:br>
              <a:rPr lang="en-GB" dirty="0"/>
            </a:br>
            <a:r>
              <a:rPr lang="en-GB" dirty="0"/>
              <a:t>It Displays the result as pictures ,text or numbers</a:t>
            </a:r>
          </a:p>
        </p:txBody>
      </p:sp>
      <p:pic>
        <p:nvPicPr>
          <p:cNvPr id="4098" name="Picture 2" descr="Display Monitor Factory Store, 47% OFF | aarav.co">
            <a:extLst>
              <a:ext uri="{FF2B5EF4-FFF2-40B4-BE49-F238E27FC236}">
                <a16:creationId xmlns:a16="http://schemas.microsoft.com/office/drawing/2014/main" id="{7BC58670-5380-9E9A-933A-3755D75C7A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249" y="2791797"/>
            <a:ext cx="5431597" cy="408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04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C0D2-1176-0CCB-518B-F6B1F53CC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" y="609600"/>
            <a:ext cx="11852366" cy="1793966"/>
          </a:xfrm>
        </p:spPr>
        <p:txBody>
          <a:bodyPr>
            <a:normAutofit/>
          </a:bodyPr>
          <a:lstStyle/>
          <a:p>
            <a:r>
              <a:rPr lang="en-GB" b="1" dirty="0"/>
              <a:t>Keyboard </a:t>
            </a:r>
            <a:br>
              <a:rPr lang="en-GB" b="1" dirty="0"/>
            </a:br>
            <a:r>
              <a:rPr lang="en-GB" dirty="0"/>
              <a:t>Used for typing letters, numbers and </a:t>
            </a:r>
            <a:br>
              <a:rPr lang="en-GB" dirty="0"/>
            </a:br>
            <a:r>
              <a:rPr lang="en-GB" dirty="0"/>
              <a:t>other special characters</a:t>
            </a:r>
          </a:p>
        </p:txBody>
      </p:sp>
      <p:pic>
        <p:nvPicPr>
          <p:cNvPr id="1026" name="Picture 2" descr="The keyboards of TechCrunch's editorial staff | TechCrunch">
            <a:extLst>
              <a:ext uri="{FF2B5EF4-FFF2-40B4-BE49-F238E27FC236}">
                <a16:creationId xmlns:a16="http://schemas.microsoft.com/office/drawing/2014/main" id="{9B973A5B-B05D-19E4-76FA-EEA03B0CA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87" y="2870925"/>
            <a:ext cx="5425418" cy="36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1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BF0D-641A-4A17-53CF-E6B09C89E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89703" y="1075034"/>
            <a:ext cx="13236817" cy="486035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949A2-C5B3-F628-7B84-8DD698298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Laptop Keyboards - dummies">
            <a:extLst>
              <a:ext uri="{FF2B5EF4-FFF2-40B4-BE49-F238E27FC236}">
                <a16:creationId xmlns:a16="http://schemas.microsoft.com/office/drawing/2014/main" id="{A8C3B7E8-05EF-870C-56CA-DA6D33C6B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52" y="1710268"/>
            <a:ext cx="9447096" cy="388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8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C65C-D2E6-CE5D-6E5B-4F9894F7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CPU</a:t>
            </a:r>
            <a:br>
              <a:rPr lang="en-GB" dirty="0"/>
            </a:br>
            <a:r>
              <a:rPr lang="en-GB" dirty="0"/>
              <a:t>Central Processing Unit</a:t>
            </a:r>
          </a:p>
        </p:txBody>
      </p:sp>
      <p:pic>
        <p:nvPicPr>
          <p:cNvPr id="3074" name="Picture 2" descr="What is CPU and What Does it Do? - Open Naukri">
            <a:extLst>
              <a:ext uri="{FF2B5EF4-FFF2-40B4-BE49-F238E27FC236}">
                <a16:creationId xmlns:a16="http://schemas.microsoft.com/office/drawing/2014/main" id="{79CC763D-7A78-F0C5-3FF9-4136FAA858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6" y="2237284"/>
            <a:ext cx="6840304" cy="384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42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6A90-1BF7-089D-25A1-3E8564A1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Mouse – It is used to select numbers, letters or pictures </a:t>
            </a:r>
          </a:p>
        </p:txBody>
      </p:sp>
      <p:pic>
        <p:nvPicPr>
          <p:cNvPr id="5122" name="Picture 2" descr="Black Computer Mouse at Rs 50/piece in Jaipur | ID: 18820541562">
            <a:extLst>
              <a:ext uri="{FF2B5EF4-FFF2-40B4-BE49-F238E27FC236}">
                <a16:creationId xmlns:a16="http://schemas.microsoft.com/office/drawing/2014/main" id="{8AADA440-E040-0058-B8E4-169855DBEB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953" y="1942011"/>
            <a:ext cx="3242469" cy="32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62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79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Parts of a Computer</vt:lpstr>
      <vt:lpstr>PowerPoint Presentation</vt:lpstr>
      <vt:lpstr>Computer is an Electronic machine</vt:lpstr>
      <vt:lpstr>It consists of several parts such as :  </vt:lpstr>
      <vt:lpstr>Monitor   -Screen of the Computer  It Displays the result as pictures ,text or numbers</vt:lpstr>
      <vt:lpstr>Keyboard  Used for typing letters, numbers and  other special characters</vt:lpstr>
      <vt:lpstr>PowerPoint Presentation</vt:lpstr>
      <vt:lpstr>CPU Central Processing Unit</vt:lpstr>
      <vt:lpstr>Mouse – It is used to select numbers, letters or pictures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Computer</dc:title>
  <dc:creator>Fareesa</dc:creator>
  <cp:lastModifiedBy>Asad ahmed</cp:lastModifiedBy>
  <cp:revision>7</cp:revision>
  <dcterms:created xsi:type="dcterms:W3CDTF">2022-09-17T07:09:54Z</dcterms:created>
  <dcterms:modified xsi:type="dcterms:W3CDTF">2022-10-08T16:08:51Z</dcterms:modified>
</cp:coreProperties>
</file>