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63" r:id="rId6"/>
    <p:sldId id="261" r:id="rId7"/>
    <p:sldId id="265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B84-8EA8-486F-A5E1-2A6E59D15981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0C8E-A7AD-4758-8F1D-67B9C5044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690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B84-8EA8-486F-A5E1-2A6E59D15981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0C8E-A7AD-4758-8F1D-67B9C5044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70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B84-8EA8-486F-A5E1-2A6E59D15981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0C8E-A7AD-4758-8F1D-67B9C5044096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5269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B84-8EA8-486F-A5E1-2A6E59D15981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0C8E-A7AD-4758-8F1D-67B9C5044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273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B84-8EA8-486F-A5E1-2A6E59D15981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0C8E-A7AD-4758-8F1D-67B9C5044096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213164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B84-8EA8-486F-A5E1-2A6E59D15981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0C8E-A7AD-4758-8F1D-67B9C5044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946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B84-8EA8-486F-A5E1-2A6E59D15981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0C8E-A7AD-4758-8F1D-67B9C5044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635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B84-8EA8-486F-A5E1-2A6E59D15981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0C8E-A7AD-4758-8F1D-67B9C5044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557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B84-8EA8-486F-A5E1-2A6E59D15981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0C8E-A7AD-4758-8F1D-67B9C5044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105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B84-8EA8-486F-A5E1-2A6E59D15981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0C8E-A7AD-4758-8F1D-67B9C5044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895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B84-8EA8-486F-A5E1-2A6E59D15981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0C8E-A7AD-4758-8F1D-67B9C5044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274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B84-8EA8-486F-A5E1-2A6E59D15981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0C8E-A7AD-4758-8F1D-67B9C5044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051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B84-8EA8-486F-A5E1-2A6E59D15981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0C8E-A7AD-4758-8F1D-67B9C5044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688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B84-8EA8-486F-A5E1-2A6E59D15981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0C8E-A7AD-4758-8F1D-67B9C5044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886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B84-8EA8-486F-A5E1-2A6E59D15981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0C8E-A7AD-4758-8F1D-67B9C5044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317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4FB84-8EA8-486F-A5E1-2A6E59D15981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60C8E-A7AD-4758-8F1D-67B9C5044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617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4FB84-8EA8-486F-A5E1-2A6E59D15981}" type="datetimeFigureOut">
              <a:rPr lang="en-GB" smtClean="0"/>
              <a:t>08/10/2022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4760C8E-A7AD-4758-8F1D-67B9C50440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37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2959E-939D-6194-8B9A-ED474A5135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6406" y="1710268"/>
            <a:ext cx="8630846" cy="1646302"/>
          </a:xfrm>
        </p:spPr>
        <p:txBody>
          <a:bodyPr/>
          <a:lstStyle/>
          <a:p>
            <a:r>
              <a:rPr lang="en-GB" dirty="0"/>
              <a:t>Parts of a Computer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B3451E-A1B6-C3D0-8A86-2F452B7C8A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4C7E27-C1BF-8C31-5C51-046DF41ACA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204" y="1016005"/>
            <a:ext cx="2098248" cy="83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867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l_fi" descr="http://www.absolutelybroken.co.uk/Alanath/images/ComputerComponent.jpg">
            <a:extLst>
              <a:ext uri="{FF2B5EF4-FFF2-40B4-BE49-F238E27FC236}">
                <a16:creationId xmlns:a16="http://schemas.microsoft.com/office/drawing/2014/main" id="{97BF2A6B-7476-C686-5A9F-1939467582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16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046" y="704227"/>
            <a:ext cx="6389627" cy="5040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7440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19E2E-DDBE-1659-D23A-44277CBD5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Computer is an Electronic machine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A0DED-F62D-239C-B88E-E65AACC23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have to give instructions to make it work </a:t>
            </a:r>
          </a:p>
        </p:txBody>
      </p:sp>
    </p:spTree>
    <p:extLst>
      <p:ext uri="{BB962C8B-B14F-4D97-AF65-F5344CB8AC3E}">
        <p14:creationId xmlns:p14="http://schemas.microsoft.com/office/powerpoint/2010/main" val="439365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9D933-F228-304C-64C5-863DBED53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5762" y="463827"/>
            <a:ext cx="9213942" cy="1656522"/>
          </a:xfrm>
        </p:spPr>
        <p:txBody>
          <a:bodyPr/>
          <a:lstStyle/>
          <a:p>
            <a:pPr algn="l"/>
            <a:r>
              <a:rPr lang="en-GB" dirty="0"/>
              <a:t>It consists of several parts such as :	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F24DA3-09F5-EFAF-AA18-3F7C5400C8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4058" y="2328050"/>
            <a:ext cx="8127264" cy="2575254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AutoNum type="arabicPeriod"/>
            </a:pPr>
            <a:r>
              <a:rPr lang="en-GB" sz="4100" dirty="0"/>
              <a:t>Monitor</a:t>
            </a:r>
          </a:p>
          <a:p>
            <a:pPr marL="342900" indent="-342900" algn="l">
              <a:buAutoNum type="arabicPeriod"/>
            </a:pPr>
            <a:r>
              <a:rPr lang="en-GB" sz="4100" dirty="0"/>
              <a:t>Keyboard</a:t>
            </a:r>
          </a:p>
          <a:p>
            <a:pPr marL="342900" indent="-342900" algn="l">
              <a:buAutoNum type="arabicPeriod"/>
            </a:pPr>
            <a:r>
              <a:rPr lang="en-GB" sz="4100" dirty="0"/>
              <a:t>CPU</a:t>
            </a:r>
          </a:p>
          <a:p>
            <a:pPr marL="342900" indent="-342900" algn="l">
              <a:buAutoNum type="arabicPeriod"/>
            </a:pPr>
            <a:r>
              <a:rPr lang="en-GB" sz="4100" dirty="0"/>
              <a:t>Mouse</a:t>
            </a:r>
          </a:p>
          <a:p>
            <a:pPr marL="342900" indent="-342900" algn="l">
              <a:buAutoNum type="arabicPeriod"/>
            </a:pPr>
            <a:endParaRPr lang="en-GB" dirty="0"/>
          </a:p>
          <a:p>
            <a:pPr marL="342900" indent="-342900" algn="l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7054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1915F-A6A5-82FF-0C35-115A308E1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9224312" cy="2182197"/>
          </a:xfrm>
        </p:spPr>
        <p:txBody>
          <a:bodyPr>
            <a:normAutofit/>
          </a:bodyPr>
          <a:lstStyle/>
          <a:p>
            <a:r>
              <a:rPr lang="en-GB" dirty="0"/>
              <a:t>Monitor   -Screen of the Computer </a:t>
            </a:r>
            <a:br>
              <a:rPr lang="en-GB" dirty="0"/>
            </a:br>
            <a:r>
              <a:rPr lang="en-GB" dirty="0"/>
              <a:t>It Displays the result as pictures ,text or numbers</a:t>
            </a:r>
          </a:p>
        </p:txBody>
      </p:sp>
      <p:pic>
        <p:nvPicPr>
          <p:cNvPr id="4098" name="Picture 2" descr="Display Monitor Factory Store, 47% OFF | aarav.co">
            <a:extLst>
              <a:ext uri="{FF2B5EF4-FFF2-40B4-BE49-F238E27FC236}">
                <a16:creationId xmlns:a16="http://schemas.microsoft.com/office/drawing/2014/main" id="{7BC58670-5380-9E9A-933A-3755D75C7AE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249" y="2791797"/>
            <a:ext cx="5431597" cy="4089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041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4C0D2-1176-0CCB-518B-F6B1F53CC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634" y="609600"/>
            <a:ext cx="11852366" cy="1793966"/>
          </a:xfrm>
        </p:spPr>
        <p:txBody>
          <a:bodyPr>
            <a:normAutofit/>
          </a:bodyPr>
          <a:lstStyle/>
          <a:p>
            <a:r>
              <a:rPr lang="en-GB" b="1" dirty="0"/>
              <a:t>Keyboard </a:t>
            </a:r>
            <a:br>
              <a:rPr lang="en-GB" b="1" dirty="0"/>
            </a:br>
            <a:r>
              <a:rPr lang="en-GB" dirty="0"/>
              <a:t>Used for typing letters, numbers and </a:t>
            </a:r>
            <a:br>
              <a:rPr lang="en-GB" dirty="0"/>
            </a:br>
            <a:r>
              <a:rPr lang="en-GB" dirty="0"/>
              <a:t>other special characters</a:t>
            </a:r>
          </a:p>
        </p:txBody>
      </p:sp>
      <p:pic>
        <p:nvPicPr>
          <p:cNvPr id="1026" name="Picture 2" descr="The keyboards of TechCrunch's editorial staff | TechCrunch">
            <a:extLst>
              <a:ext uri="{FF2B5EF4-FFF2-40B4-BE49-F238E27FC236}">
                <a16:creationId xmlns:a16="http://schemas.microsoft.com/office/drawing/2014/main" id="{9B973A5B-B05D-19E4-76FA-EEA03B0CA58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8687" y="2870925"/>
            <a:ext cx="5425418" cy="361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1418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1BF0D-641A-4A17-53CF-E6B09C89E1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289703" y="1075034"/>
            <a:ext cx="13236817" cy="486035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2949A2-C5B3-F628-7B84-8DD6982980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Laptop Keyboards - dummies">
            <a:extLst>
              <a:ext uri="{FF2B5EF4-FFF2-40B4-BE49-F238E27FC236}">
                <a16:creationId xmlns:a16="http://schemas.microsoft.com/office/drawing/2014/main" id="{A8C3B7E8-05EF-870C-56CA-DA6D33C6B6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452" y="1710268"/>
            <a:ext cx="9447096" cy="3880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384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4C65C-D2E6-CE5D-6E5B-4F9894F74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CPU</a:t>
            </a:r>
            <a:br>
              <a:rPr lang="en-GB" dirty="0"/>
            </a:br>
            <a:r>
              <a:rPr lang="en-GB" dirty="0"/>
              <a:t>Central Processing Unit</a:t>
            </a:r>
          </a:p>
        </p:txBody>
      </p:sp>
      <p:pic>
        <p:nvPicPr>
          <p:cNvPr id="3074" name="Picture 2" descr="What is CPU and What Does it Do? - Open Naukri">
            <a:extLst>
              <a:ext uri="{FF2B5EF4-FFF2-40B4-BE49-F238E27FC236}">
                <a16:creationId xmlns:a16="http://schemas.microsoft.com/office/drawing/2014/main" id="{79CC763D-7A78-F0C5-3FF9-4136FAA858E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516" y="2237284"/>
            <a:ext cx="6840304" cy="3843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7429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76A90-1BF7-089D-25A1-3E8564A10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Mouse – It is used to select numbers, letters or pictures </a:t>
            </a:r>
          </a:p>
        </p:txBody>
      </p:sp>
      <p:pic>
        <p:nvPicPr>
          <p:cNvPr id="5122" name="Picture 2" descr="Black Computer Mouse at Rs 50/piece in Jaipur | ID: 18820541562">
            <a:extLst>
              <a:ext uri="{FF2B5EF4-FFF2-40B4-BE49-F238E27FC236}">
                <a16:creationId xmlns:a16="http://schemas.microsoft.com/office/drawing/2014/main" id="{8AADA440-E040-0058-B8E4-169855DBEB1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953" y="1942011"/>
            <a:ext cx="3242469" cy="3242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36623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79</Words>
  <Application>Microsoft Office PowerPoint</Application>
  <PresentationFormat>Widescreen</PresentationFormat>
  <Paragraphs>12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Trebuchet MS</vt:lpstr>
      <vt:lpstr>Wingdings 3</vt:lpstr>
      <vt:lpstr>Facet</vt:lpstr>
      <vt:lpstr>Parts of a Computer</vt:lpstr>
      <vt:lpstr>PowerPoint Presentation</vt:lpstr>
      <vt:lpstr>Computer is an Electronic machine</vt:lpstr>
      <vt:lpstr>It consists of several parts such as :  </vt:lpstr>
      <vt:lpstr>Monitor   -Screen of the Computer  It Displays the result as pictures ,text or numbers</vt:lpstr>
      <vt:lpstr>Keyboard  Used for typing letters, numbers and  other special characters</vt:lpstr>
      <vt:lpstr>PowerPoint Presentation</vt:lpstr>
      <vt:lpstr>CPU Central Processing Unit</vt:lpstr>
      <vt:lpstr>Mouse – It is used to select numbers, letters or pictures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Parts of a Computer</dc:title>
  <dc:creator>Fareesa</dc:creator>
  <cp:lastModifiedBy>Asad ahmed</cp:lastModifiedBy>
  <cp:revision>7</cp:revision>
  <dcterms:created xsi:type="dcterms:W3CDTF">2022-09-17T07:09:54Z</dcterms:created>
  <dcterms:modified xsi:type="dcterms:W3CDTF">2022-10-08T16:08:51Z</dcterms:modified>
</cp:coreProperties>
</file>