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62" r:id="rId3"/>
    <p:sldId id="257" r:id="rId4"/>
    <p:sldId id="261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93DC4-9801-4682-A28B-F425B3E76036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6701-D61B-406E-BABF-174E5A8C02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590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93DC4-9801-4682-A28B-F425B3E76036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6701-D61B-406E-BABF-174E5A8C02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677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93DC4-9801-4682-A28B-F425B3E76036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6701-D61B-406E-BABF-174E5A8C02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358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93DC4-9801-4682-A28B-F425B3E76036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6701-D61B-406E-BABF-174E5A8C02DF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5363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93DC4-9801-4682-A28B-F425B3E76036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6701-D61B-406E-BABF-174E5A8C02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9165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93DC4-9801-4682-A28B-F425B3E76036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6701-D61B-406E-BABF-174E5A8C02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5525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93DC4-9801-4682-A28B-F425B3E76036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6701-D61B-406E-BABF-174E5A8C02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281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93DC4-9801-4682-A28B-F425B3E76036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6701-D61B-406E-BABF-174E5A8C02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8677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93DC4-9801-4682-A28B-F425B3E76036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6701-D61B-406E-BABF-174E5A8C02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553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93DC4-9801-4682-A28B-F425B3E76036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6701-D61B-406E-BABF-174E5A8C02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199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93DC4-9801-4682-A28B-F425B3E76036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6701-D61B-406E-BABF-174E5A8C02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519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93DC4-9801-4682-A28B-F425B3E76036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6701-D61B-406E-BABF-174E5A8C02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307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93DC4-9801-4682-A28B-F425B3E76036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6701-D61B-406E-BABF-174E5A8C02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514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93DC4-9801-4682-A28B-F425B3E76036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6701-D61B-406E-BABF-174E5A8C02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308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93DC4-9801-4682-A28B-F425B3E76036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6701-D61B-406E-BABF-174E5A8C02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914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93DC4-9801-4682-A28B-F425B3E76036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6701-D61B-406E-BABF-174E5A8C02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12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93DC4-9801-4682-A28B-F425B3E76036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6701-D61B-406E-BABF-174E5A8C02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868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B893DC4-9801-4682-A28B-F425B3E76036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E566701-D61B-406E-BABF-174E5A8C02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673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57E80-B6F2-863D-E2BF-E39E758490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Types Of Computer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6B442B-6F09-7257-CC5D-2CA9AD5B6D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D7423F3-9056-B5F1-0D2E-6C838B56CC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012" y="455959"/>
            <a:ext cx="2112065" cy="844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288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FC0EA-5E46-D3A0-0FAC-943CDE4F6B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GB" dirty="0"/>
              <a:t>1. Desktops</a:t>
            </a:r>
            <a:br>
              <a:rPr lang="en-GB" dirty="0"/>
            </a:br>
            <a:r>
              <a:rPr lang="en-GB" dirty="0"/>
              <a:t>2. Laptop Computer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9F490C-4909-93ED-DE32-400E02C82B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214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21979-30BF-96D0-4631-44EECED245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/>
              <a:t>Computer Kept on a desk is known as “Desktop Computer”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E3CE75-465A-061E-1249-C085D0B8D9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5665" y="4673600"/>
            <a:ext cx="9144000" cy="1655762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1026" name="Picture 2" descr="i5 HP Desktop Computer, Screen Size: 20 Inch, Office Use at Rs 44000 in  Chennai">
            <a:extLst>
              <a:ext uri="{FF2B5EF4-FFF2-40B4-BE49-F238E27FC236}">
                <a16:creationId xmlns:a16="http://schemas.microsoft.com/office/drawing/2014/main" id="{08578CD1-E040-E12A-B008-49728EF2AC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1300" y="374289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2633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192DF-50F0-E7D1-DE3A-218BC34195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It is also known as “Personal Computer” Or PC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07A7C4-1C2C-6623-0D4E-104730E4A7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2" descr="i5 HP Desktop Computer, Screen Size: 20 Inch, Office Use at Rs 44000 in  Chennai">
            <a:extLst>
              <a:ext uri="{FF2B5EF4-FFF2-40B4-BE49-F238E27FC236}">
                <a16:creationId xmlns:a16="http://schemas.microsoft.com/office/drawing/2014/main" id="{18B3FC9C-D993-7AC9-1384-E324E23281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0294" y="388620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254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E41CE-2ACB-C333-BBCF-8D906740E7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Desktops are used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67A053-2B82-C312-2E38-893341F461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 algn="l">
              <a:buAutoNum type="arabicPeriod"/>
            </a:pPr>
            <a:r>
              <a:rPr lang="en-GB" dirty="0"/>
              <a:t>In Offices</a:t>
            </a:r>
          </a:p>
          <a:p>
            <a:pPr marL="457200" indent="-457200" algn="l">
              <a:buAutoNum type="arabicPeriod"/>
            </a:pPr>
            <a:r>
              <a:rPr lang="en-GB" dirty="0"/>
              <a:t>At homes</a:t>
            </a:r>
          </a:p>
          <a:p>
            <a:pPr marL="457200" indent="-457200" algn="l">
              <a:buAutoNum type="arabicPeriod"/>
            </a:pPr>
            <a:r>
              <a:rPr lang="en-GB" dirty="0"/>
              <a:t>In School libraries, etc</a:t>
            </a:r>
          </a:p>
        </p:txBody>
      </p:sp>
    </p:spTree>
    <p:extLst>
      <p:ext uri="{BB962C8B-B14F-4D97-AF65-F5344CB8AC3E}">
        <p14:creationId xmlns:p14="http://schemas.microsoft.com/office/powerpoint/2010/main" val="3812813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8FDEC-0B16-9EDD-4D18-6ADBE16446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Laptop Computer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CCA5C1-CEF7-1E4B-C67A-EDCB7D8BEA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It is small Computer</a:t>
            </a:r>
          </a:p>
          <a:p>
            <a:r>
              <a:rPr lang="en-GB" dirty="0"/>
              <a:t>It is like a notebook</a:t>
            </a:r>
          </a:p>
        </p:txBody>
      </p:sp>
    </p:spTree>
    <p:extLst>
      <p:ext uri="{BB962C8B-B14F-4D97-AF65-F5344CB8AC3E}">
        <p14:creationId xmlns:p14="http://schemas.microsoft.com/office/powerpoint/2010/main" val="3092503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3E6A8-E0FE-254F-5A8C-15FA46F52F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Its used in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CBBBB7-4492-A210-0535-0908965789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en-GB" dirty="0"/>
              <a:t>Offices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GB" dirty="0"/>
              <a:t>Meetings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GB" dirty="0"/>
              <a:t>Seminar</a:t>
            </a:r>
          </a:p>
        </p:txBody>
      </p:sp>
    </p:spTree>
    <p:extLst>
      <p:ext uri="{BB962C8B-B14F-4D97-AF65-F5344CB8AC3E}">
        <p14:creationId xmlns:p14="http://schemas.microsoft.com/office/powerpoint/2010/main" val="3142076314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7</TotalTime>
  <Words>72</Words>
  <Application>Microsoft Office PowerPoint</Application>
  <PresentationFormat>Widescreen</PresentationFormat>
  <Paragraphs>15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Tw Cen MT</vt:lpstr>
      <vt:lpstr>Droplet</vt:lpstr>
      <vt:lpstr>Types Of Computer</vt:lpstr>
      <vt:lpstr>1. Desktops 2. Laptop Computer</vt:lpstr>
      <vt:lpstr>         Computer Kept on a desk is known as “Desktop Computer”</vt:lpstr>
      <vt:lpstr>It is also known as “Personal Computer” Or PC</vt:lpstr>
      <vt:lpstr>Desktops are used </vt:lpstr>
      <vt:lpstr>Laptop Computer</vt:lpstr>
      <vt:lpstr>Its used in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Computer</dc:title>
  <dc:creator>Fareesa</dc:creator>
  <cp:lastModifiedBy>Asad ahmed</cp:lastModifiedBy>
  <cp:revision>4</cp:revision>
  <dcterms:created xsi:type="dcterms:W3CDTF">2022-10-05T15:22:08Z</dcterms:created>
  <dcterms:modified xsi:type="dcterms:W3CDTF">2022-10-08T22:39:46Z</dcterms:modified>
</cp:coreProperties>
</file>