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82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08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3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6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8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5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25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92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7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9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2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2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19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5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952BB-5904-493C-98D2-7887AA9AF087}" type="datetimeFigureOut">
              <a:rPr lang="en-GB" smtClean="0"/>
              <a:t>09/10/2022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DEA177-DB21-406E-93CB-CD16857D1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4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AA8D-069E-0A71-E317-1F6E50726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955185" cy="567269"/>
          </a:xfrm>
        </p:spPr>
        <p:txBody>
          <a:bodyPr/>
          <a:lstStyle/>
          <a:p>
            <a:r>
              <a:rPr lang="en-GB" dirty="0"/>
              <a:t>Uses of a Computer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01A2F-DA0B-FCB9-A072-B6968E3D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i5 HP Desktop Computer, Screen Size: 20 Inch, Office Use at Rs 44000 in  Chennai">
            <a:extLst>
              <a:ext uri="{FF2B5EF4-FFF2-40B4-BE49-F238E27FC236}">
                <a16:creationId xmlns:a16="http://schemas.microsoft.com/office/drawing/2014/main" id="{520C1F8B-B9DD-A055-1DC7-66EF328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62" y="2685959"/>
            <a:ext cx="1943275" cy="19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EDA94-2170-12C8-7935-45328CB20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61" y="274244"/>
            <a:ext cx="2352260" cy="9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0E62-9BA9-8FB4-5004-25692833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Pictures</a:t>
            </a:r>
          </a:p>
        </p:txBody>
      </p:sp>
      <p:pic>
        <p:nvPicPr>
          <p:cNvPr id="1026" name="Picture 2" descr="10 Best Drawing Apps for Kids - EducationalAppStore">
            <a:extLst>
              <a:ext uri="{FF2B5EF4-FFF2-40B4-BE49-F238E27FC236}">
                <a16:creationId xmlns:a16="http://schemas.microsoft.com/office/drawing/2014/main" id="{F185C559-0121-6121-A46B-86A22EC867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31" y="2628900"/>
            <a:ext cx="4022886" cy="22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6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9017-4D6C-03CE-6BD4-64D95831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Typing Documents</a:t>
            </a:r>
          </a:p>
        </p:txBody>
      </p:sp>
      <p:pic>
        <p:nvPicPr>
          <p:cNvPr id="3074" name="Picture 2" descr="How to Create and Use AutoText Entries in Microsoft Word">
            <a:extLst>
              <a:ext uri="{FF2B5EF4-FFF2-40B4-BE49-F238E27FC236}">
                <a16:creationId xmlns:a16="http://schemas.microsoft.com/office/drawing/2014/main" id="{2F163EB5-6B2B-E01F-0915-EE6CB388E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3502025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58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5E9B-C82D-8A07-0824-C4D57E9A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Sums</a:t>
            </a:r>
          </a:p>
        </p:txBody>
      </p:sp>
      <p:pic>
        <p:nvPicPr>
          <p:cNvPr id="4098" name="Picture 2" descr="Closeup Boy Solving Math Problem On Stock Photo 453157513 | Shutterstock">
            <a:extLst>
              <a:ext uri="{FF2B5EF4-FFF2-40B4-BE49-F238E27FC236}">
                <a16:creationId xmlns:a16="http://schemas.microsoft.com/office/drawing/2014/main" id="{247DB4D8-34F7-65A5-21C2-098F0ACE3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14" y="2330245"/>
            <a:ext cx="3528061" cy="258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8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1E6D-AD56-D550-266A-D681C5C3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Listening to Music</a:t>
            </a:r>
          </a:p>
        </p:txBody>
      </p:sp>
      <p:pic>
        <p:nvPicPr>
          <p:cNvPr id="5122" name="Picture 2" descr="Premium Vector | African boy kid is listening to music through the laptop">
            <a:extLst>
              <a:ext uri="{FF2B5EF4-FFF2-40B4-BE49-F238E27FC236}">
                <a16:creationId xmlns:a16="http://schemas.microsoft.com/office/drawing/2014/main" id="{730B3966-7F3C-F76C-AB7F-C594488667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84" y="2473197"/>
            <a:ext cx="3005291" cy="250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5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4003-9787-C3D5-91E5-92E252012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71" y="676275"/>
            <a:ext cx="9488129" cy="1847851"/>
          </a:xfrm>
        </p:spPr>
        <p:txBody>
          <a:bodyPr/>
          <a:lstStyle/>
          <a:p>
            <a:r>
              <a:rPr lang="en-GB" dirty="0"/>
              <a:t>Sending E-mails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BD1B2-7290-14FD-70AF-5A8C8D96A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265" y="4525963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170" name="Picture 2" descr="Email Sending Concept on a Computer Stock Photo - Image of internet, mailing:  131052838">
            <a:extLst>
              <a:ext uri="{FF2B5EF4-FFF2-40B4-BE49-F238E27FC236}">
                <a16:creationId xmlns:a16="http://schemas.microsoft.com/office/drawing/2014/main" id="{3D7EA7F1-7D3E-B3C2-B49F-898FE85D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3429000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d Gmail and Other Email to Windows 10 Mail &amp; Calendar (Updated)">
            <a:extLst>
              <a:ext uri="{FF2B5EF4-FFF2-40B4-BE49-F238E27FC236}">
                <a16:creationId xmlns:a16="http://schemas.microsoft.com/office/drawing/2014/main" id="{0B2BF6A7-0D46-7D6C-9846-6C9F1FCF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35" y="372279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5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FA55-35DA-8553-D448-A3B876DC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Browsing Internet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0026-990B-05BA-6C47-3E8104E98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get information</a:t>
            </a:r>
          </a:p>
          <a:p>
            <a:endParaRPr lang="en-GB" dirty="0"/>
          </a:p>
        </p:txBody>
      </p:sp>
      <p:pic>
        <p:nvPicPr>
          <p:cNvPr id="8194" name="Picture 2" descr="Internet Browsers | Computer Applications for Managers">
            <a:extLst>
              <a:ext uri="{FF2B5EF4-FFF2-40B4-BE49-F238E27FC236}">
                <a16:creationId xmlns:a16="http://schemas.microsoft.com/office/drawing/2014/main" id="{2385EC23-F3FF-5A9F-1F6E-653C1714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5146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1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0F18-80D4-E209-D073-8638C84A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Chatting</a:t>
            </a:r>
          </a:p>
        </p:txBody>
      </p:sp>
      <p:pic>
        <p:nvPicPr>
          <p:cNvPr id="9218" name="Picture 2" descr="Two Businesspeople Video Chatting With Colleagues On Computer In Office  Stock Photo, Picture And Royalty Free Image. Image 48226585.">
            <a:extLst>
              <a:ext uri="{FF2B5EF4-FFF2-40B4-BE49-F238E27FC236}">
                <a16:creationId xmlns:a16="http://schemas.microsoft.com/office/drawing/2014/main" id="{E09F02F3-23C0-5711-C0F5-3E75DB7BDA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3" y="18908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hat Screen Display on Computer with Messenger Application. Communication  People, Dialog, Conversation Online, Internet Stock Vector - Illustration  of messenger, desktop: 194491122">
            <a:extLst>
              <a:ext uri="{FF2B5EF4-FFF2-40B4-BE49-F238E27FC236}">
                <a16:creationId xmlns:a16="http://schemas.microsoft.com/office/drawing/2014/main" id="{A393AD4E-FF4F-FBD4-F0DA-CF432F7FC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48" y="4216349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9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198E-6B2C-62A5-B7D7-5C9FCED8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Playing games</a:t>
            </a:r>
          </a:p>
        </p:txBody>
      </p:sp>
      <p:pic>
        <p:nvPicPr>
          <p:cNvPr id="6146" name="Picture 2" descr="Child teen playing online video games on computer Vector Image">
            <a:extLst>
              <a:ext uri="{FF2B5EF4-FFF2-40B4-BE49-F238E27FC236}">
                <a16:creationId xmlns:a16="http://schemas.microsoft.com/office/drawing/2014/main" id="{F7044E5B-C071-B7CF-52A4-131AF3A257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27" y="1690688"/>
            <a:ext cx="3129042" cy="26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ree kids playing computer game at home illustration Stock Vector Image &amp;  Art - Alamy">
            <a:extLst>
              <a:ext uri="{FF2B5EF4-FFF2-40B4-BE49-F238E27FC236}">
                <a16:creationId xmlns:a16="http://schemas.microsoft.com/office/drawing/2014/main" id="{A1AE495B-B23F-8944-9C87-45046A888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03" y="2551472"/>
            <a:ext cx="3060995" cy="26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80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23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Uses of a Computer</vt:lpstr>
      <vt:lpstr>Drawing Pictures</vt:lpstr>
      <vt:lpstr>Typing Documents</vt:lpstr>
      <vt:lpstr>Solving Sums</vt:lpstr>
      <vt:lpstr>Listening to Music</vt:lpstr>
      <vt:lpstr>Sending E-mails</vt:lpstr>
      <vt:lpstr>Browsing Internet </vt:lpstr>
      <vt:lpstr>Chatting</vt:lpstr>
      <vt:lpstr>Playing games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of a Computer</dc:title>
  <dc:creator>Fareesa</dc:creator>
  <cp:lastModifiedBy>Asad ahmed</cp:lastModifiedBy>
  <cp:revision>4</cp:revision>
  <dcterms:created xsi:type="dcterms:W3CDTF">2022-10-05T15:29:56Z</dcterms:created>
  <dcterms:modified xsi:type="dcterms:W3CDTF">2022-10-08T22:40:57Z</dcterms:modified>
</cp:coreProperties>
</file>