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5063C-654B-379E-4F4E-479CC2BCFA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D1CDA7-5B05-04C6-F7B7-4BEDDC4EF9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DFE3C3-F3BC-2F25-CE2B-98B437622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92CB-B65A-47B9-9F91-1D5B2D6629CA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197207-225D-FD06-147A-2F8661188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DA51EC-9D7B-F9C3-B66B-12AEF6D1B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00626-9990-465B-81AF-587E731FFF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694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56225-BCA2-8231-00C4-A36F753E6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B7189E-7EF9-4851-D48C-0896A529B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40D6AB-8A44-9F3F-01CA-D662A6BCE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92CB-B65A-47B9-9F91-1D5B2D6629CA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E56BF5-E560-8C9A-05E0-5226BEB00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A1248-8A05-EF0D-3627-F698BF6C7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00626-9990-465B-81AF-587E731FFF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179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51CDCD-BB01-4172-BDBD-92260E2C55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A4C8A4-E5BA-15B8-5717-D840FD067D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76AC73-988B-1E98-CB8B-6CF183527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92CB-B65A-47B9-9F91-1D5B2D6629CA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8B944E-0D7A-6C05-77A9-7944C4346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83E1AB-F162-E2D1-6293-767619BA8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00626-9990-465B-81AF-587E731FFF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835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5FAA2-1C5F-EFB1-7374-F79472258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A8D44-7627-2921-A42E-6C64B35BB2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9B155-0A92-5455-5F19-23CA18F03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92CB-B65A-47B9-9F91-1D5B2D6629CA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9D865-6CB8-0A57-E31A-ED529A6EE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A40D9-FDEE-CE44-61B0-E8EAC15D4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00626-9990-465B-81AF-587E731FFF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75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834E0-DA52-168D-293F-EE8219D9F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D43DFA-CAFF-7577-BB1A-A29AAA9A8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79B1C-8B0A-A85A-1F60-B5A7BED40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92CB-B65A-47B9-9F91-1D5B2D6629CA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EC4FE4-A0FC-3C60-8165-AF079F776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6F5204-D4E3-1279-3749-ADAEAD8BC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00626-9990-465B-81AF-587E731FFF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234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6C5EB-7D86-713E-88EB-06F69EFBB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792A7-1DC1-16E3-F9B3-B58B35C352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668F68-903A-D331-66A7-2180528A7C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8FBC09-54AD-FC22-AAD5-75FC5128C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92CB-B65A-47B9-9F91-1D5B2D6629CA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542050-687D-AE6C-A6CC-E66C0F8B8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4292E-F956-0D6E-66B8-E08C29041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00626-9990-465B-81AF-587E731FFF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168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E4645-5735-A313-C76F-73C42BE6F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F5F483-16DA-CC2B-CC26-6B5DA64AFF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37B84D-A9C6-EBE0-BC74-B4789574DE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5C273D-D3EA-E21E-D182-C9A03D0F41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80B242-F2FB-1A1E-43E6-2489E15101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FBD39E-B2DA-0DD1-B3C9-6F8803961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92CB-B65A-47B9-9F91-1D5B2D6629CA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03172B-DFB1-4DBD-80FF-B7F98B091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5ACC71-AA56-B383-36B0-7E07942E4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00626-9990-465B-81AF-587E731FFF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750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54180-FFA1-008D-E627-3FF1B66B2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56A0E0-49B4-3514-E845-FEF54E8FC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92CB-B65A-47B9-9F91-1D5B2D6629CA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07BB9D-74F4-54C7-C98E-8C91DA85E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C334A3-63C3-3384-DE7E-C8923B07D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00626-9990-465B-81AF-587E731FFF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157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5232A1-A790-DA91-6963-0BF4E93E5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92CB-B65A-47B9-9F91-1D5B2D6629CA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52BF53-562A-9125-9955-2A51569DF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63214F-26AF-0EB3-2CCE-F70052CAE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00626-9990-465B-81AF-587E731FFF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066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FDB53-7582-AAAA-B594-9B8C58323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0F7E8-1A79-06F6-9053-710B61274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5CDB99-FF80-9B0D-1D50-533B6D9806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990F1A-5887-4342-3EC8-77D877C51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92CB-B65A-47B9-9F91-1D5B2D6629CA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B38214-AF69-0F5A-838B-A56DEDA24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B1ACCA-F3AA-E5BB-0E72-FC8EFEBC5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00626-9990-465B-81AF-587E731FFF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66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EDC33-7294-D84A-4141-953A8F4B0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144A73-0EDE-157F-58D3-739E4B74FA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C68FDC-8464-DBAD-A70E-0E8ABDD673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18B8D2-BEDA-072D-9C49-47768CB8A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92CB-B65A-47B9-9F91-1D5B2D6629CA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92FDA9-1A36-DF8E-486F-E433FFBA4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267315-21E5-8217-B390-21A8681D7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00626-9990-465B-81AF-587E731FFF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418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7BB323-8348-5631-8576-D8CFBFD64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5913D2-92DE-2F08-278A-4D30C6172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3C3CD-D373-B921-1E32-539A112B9A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B92CB-B65A-47B9-9F91-1D5B2D6629CA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2F80D-1BF8-E691-DEEB-4D3CC13013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03930C-89B0-A5A0-92EC-1792D14974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00626-9990-465B-81AF-587E731FFF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558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51B5E-11FF-3C92-CC6E-DE85BE695F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0591" y="843530"/>
            <a:ext cx="8587409" cy="795130"/>
          </a:xfrm>
        </p:spPr>
        <p:txBody>
          <a:bodyPr>
            <a:normAutofit fontScale="90000"/>
          </a:bodyPr>
          <a:lstStyle/>
          <a:p>
            <a:r>
              <a:rPr lang="en-GB" dirty="0"/>
              <a:t>Computer Mouse</a:t>
            </a:r>
          </a:p>
        </p:txBody>
      </p:sp>
      <p:pic>
        <p:nvPicPr>
          <p:cNvPr id="4" name="Picture 2" descr="Computer mouse - Wikipedia">
            <a:extLst>
              <a:ext uri="{FF2B5EF4-FFF2-40B4-BE49-F238E27FC236}">
                <a16:creationId xmlns:a16="http://schemas.microsoft.com/office/drawing/2014/main" id="{C6C194D0-2B31-C68F-0193-DFEED7B0C2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426" y="2250536"/>
            <a:ext cx="3089147" cy="2703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2040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B2B23-ED65-F8AF-DD89-46E6C6074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			Parts of the mouse</a:t>
            </a:r>
          </a:p>
        </p:txBody>
      </p:sp>
      <p:pic>
        <p:nvPicPr>
          <p:cNvPr id="2050" name="Picture 2" descr="Internal &amp; External Parts of Mouse and Its Components">
            <a:extLst>
              <a:ext uri="{FF2B5EF4-FFF2-40B4-BE49-F238E27FC236}">
                <a16:creationId xmlns:a16="http://schemas.microsoft.com/office/drawing/2014/main" id="{91FCCFEA-2045-C75D-4ECF-E0523FC6577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5502" y="2344994"/>
            <a:ext cx="5235675" cy="3141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545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A3C73-30FC-E2AE-7C6A-A0A4B656C4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6765" y="340485"/>
            <a:ext cx="9422296" cy="759446"/>
          </a:xfrm>
        </p:spPr>
        <p:txBody>
          <a:bodyPr>
            <a:normAutofit fontScale="90000"/>
          </a:bodyPr>
          <a:lstStyle/>
          <a:p>
            <a:r>
              <a:rPr lang="en-GB" dirty="0"/>
              <a:t>Types Of Computer Mouse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44114A-E6E0-545D-BA8F-81C93A08F7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78157" y="1866003"/>
            <a:ext cx="6308034" cy="956710"/>
          </a:xfrm>
        </p:spPr>
        <p:txBody>
          <a:bodyPr>
            <a:normAutofit fontScale="32500" lnSpcReduction="20000"/>
          </a:bodyPr>
          <a:lstStyle/>
          <a:p>
            <a:pPr marL="2286000" lvl="4" indent="-457200" algn="l">
              <a:buAutoNum type="arabicPeriod"/>
            </a:pPr>
            <a:r>
              <a:rPr lang="en-GB" sz="11500" dirty="0"/>
              <a:t>Wired Mouse</a:t>
            </a:r>
          </a:p>
          <a:p>
            <a:pPr marL="457200" indent="-457200" algn="l">
              <a:buAutoNum type="arabicPeriod"/>
            </a:pPr>
            <a:endParaRPr lang="en-GB" dirty="0"/>
          </a:p>
          <a:p>
            <a:pPr algn="l"/>
            <a:r>
              <a:rPr lang="en-GB" dirty="0"/>
              <a:t> </a:t>
            </a:r>
          </a:p>
          <a:p>
            <a:pPr marL="457200" indent="-457200">
              <a:buAutoNum type="arabicPeriod"/>
            </a:pP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1E0180D-D560-B027-3329-E98FE31FF6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2845904"/>
            <a:ext cx="3810000" cy="299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586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1E133-A9DF-0CBC-8436-EA607BE09B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97357" y="1020419"/>
            <a:ext cx="4280452" cy="636104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+mn-lt"/>
              </a:rPr>
              <a:t>2. Wireless Mouse</a:t>
            </a:r>
          </a:p>
        </p:txBody>
      </p:sp>
      <p:pic>
        <p:nvPicPr>
          <p:cNvPr id="3074" name="Picture 2" descr="Types Of Mouse In Computer- Uses, Functions, Pros And Cons | Edifyclue.in">
            <a:extLst>
              <a:ext uri="{FF2B5EF4-FFF2-40B4-BE49-F238E27FC236}">
                <a16:creationId xmlns:a16="http://schemas.microsoft.com/office/drawing/2014/main" id="{5F56C81D-1D9A-988D-FDB7-BB56BF0216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342" y="1871816"/>
            <a:ext cx="3114367" cy="3114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9748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65582-B68B-9E97-188A-F227FC85A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5569" y="1825625"/>
            <a:ext cx="10200861" cy="787814"/>
          </a:xfrm>
        </p:spPr>
        <p:txBody>
          <a:bodyPr/>
          <a:lstStyle/>
          <a:p>
            <a:r>
              <a:rPr lang="en-IN" dirty="0">
                <a:latin typeface="+mn-lt"/>
              </a:rPr>
              <a:t>				Thank You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865908-ACA3-9137-36FA-228C8C34C4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582" y="2922857"/>
            <a:ext cx="4032974" cy="1613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399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26</Words>
  <Application>Microsoft Office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Computer Mouse</vt:lpstr>
      <vt:lpstr>   Parts of the mouse</vt:lpstr>
      <vt:lpstr>Types Of Computer Mouse</vt:lpstr>
      <vt:lpstr>2. Wireless Mouse</vt:lpstr>
      <vt:lpstr>    Thank You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Mouse</dc:title>
  <dc:creator>Fareesa</dc:creator>
  <cp:lastModifiedBy>Asad ahmed</cp:lastModifiedBy>
  <cp:revision>4</cp:revision>
  <dcterms:created xsi:type="dcterms:W3CDTF">2022-10-05T16:15:46Z</dcterms:created>
  <dcterms:modified xsi:type="dcterms:W3CDTF">2022-10-08T13:25:23Z</dcterms:modified>
</cp:coreProperties>
</file>