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5063C-654B-379E-4F4E-479CC2BCF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1CDA7-5B05-04C6-F7B7-4BEDDC4E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FE3C3-F3BC-2F25-CE2B-98B43762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97207-225D-FD06-147A-2F866118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51EC-9D7B-F9C3-B66B-12AEF6D1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69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6225-BCA2-8231-00C4-A36F753E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7189E-7EF9-4851-D48C-0896A529B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0D6AB-8A44-9F3F-01CA-D662A6BCE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56BF5-E560-8C9A-05E0-5226BEB0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A1248-8A05-EF0D-3627-F698BF6C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7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1CDCD-BB01-4172-BDBD-92260E2C5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A4C8A4-E5BA-15B8-5717-D840FD067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6AC73-988B-1E98-CB8B-6CF18352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B944E-0D7A-6C05-77A9-7944C4346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3E1AB-F162-E2D1-6293-767619BA8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3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FAA2-1C5F-EFB1-7374-F7947225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A8D44-7627-2921-A42E-6C64B35BB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B155-0A92-5455-5F19-23CA18F0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D865-6CB8-0A57-E31A-ED529A6E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A40D9-FDEE-CE44-61B0-E8EAC15D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5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34E0-DA52-168D-293F-EE8219D9F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43DFA-CAFF-7577-BB1A-A29AAA9A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79B1C-8B0A-A85A-1F60-B5A7BED40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C4FE4-A0FC-3C60-8165-AF079F77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F5204-D4E3-1279-3749-ADAEAD8B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23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C5EB-7D86-713E-88EB-06F69EFBB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792A7-1DC1-16E3-F9B3-B58B35C35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68F68-903A-D331-66A7-2180528A7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FBC09-54AD-FC22-AAD5-75FC5128C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42050-687D-AE6C-A6CC-E66C0F8B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4292E-F956-0D6E-66B8-E08C29041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16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4645-5735-A313-C76F-73C42BE6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5F483-16DA-CC2B-CC26-6B5DA64AF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7B84D-A9C6-EBE0-BC74-B4789574D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C273D-D3EA-E21E-D182-C9A03D0F4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80B242-F2FB-1A1E-43E6-2489E1510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FBD39E-B2DA-0DD1-B3C9-6F8803961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03172B-DFB1-4DBD-80FF-B7F98B09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ACC71-AA56-B383-36B0-7E07942E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5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54180-FFA1-008D-E627-3FF1B66B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56A0E0-49B4-3514-E845-FEF54E8F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7BB9D-74F4-54C7-C98E-8C91DA85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C334A3-63C3-3384-DE7E-C8923B07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15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232A1-A790-DA91-6963-0BF4E93E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2BF53-562A-9125-9955-2A51569D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3214F-26AF-0EB3-2CCE-F70052CA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6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FDB53-7582-AAAA-B594-9B8C5832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F7E8-1A79-06F6-9053-710B61274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CDB99-FF80-9B0D-1D50-533B6D980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90F1A-5887-4342-3EC8-77D877C51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38214-AF69-0F5A-838B-A56DEDA2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1ACCA-F3AA-E5BB-0E72-FC8EFEBC5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6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DC33-7294-D84A-4141-953A8F4B0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44A73-0EDE-157F-58D3-739E4B74F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68FDC-8464-DBAD-A70E-0E8ABDD67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8B8D2-BEDA-072D-9C49-47768CB8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2FDA9-1A36-DF8E-486F-E433FFBA4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67315-21E5-8217-B390-21A8681D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4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7BB323-8348-5631-8576-D8CFBFD64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913D2-92DE-2F08-278A-4D30C6172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3C3CD-D373-B921-1E32-539A112B9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92CB-B65A-47B9-9F91-1D5B2D6629CA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2F80D-1BF8-E691-DEEB-4D3CC1301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930C-89B0-A5A0-92EC-1792D1497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00626-9990-465B-81AF-587E731FF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5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1B5E-11FF-3C92-CC6E-DE85BE695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591" y="843530"/>
            <a:ext cx="8587409" cy="795130"/>
          </a:xfrm>
        </p:spPr>
        <p:txBody>
          <a:bodyPr>
            <a:normAutofit fontScale="90000"/>
          </a:bodyPr>
          <a:lstStyle/>
          <a:p>
            <a:r>
              <a:rPr lang="en-GB" dirty="0"/>
              <a:t>Computer Mouse</a:t>
            </a:r>
          </a:p>
        </p:txBody>
      </p:sp>
      <p:pic>
        <p:nvPicPr>
          <p:cNvPr id="4" name="Picture 2" descr="Computer mouse - Wikipedia">
            <a:extLst>
              <a:ext uri="{FF2B5EF4-FFF2-40B4-BE49-F238E27FC236}">
                <a16:creationId xmlns:a16="http://schemas.microsoft.com/office/drawing/2014/main" id="{C6C194D0-2B31-C68F-0193-DFEED7B0C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426" y="2250536"/>
            <a:ext cx="3089147" cy="270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04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B2B23-ED65-F8AF-DD89-46E6C607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			Parts of the mouse</a:t>
            </a:r>
          </a:p>
        </p:txBody>
      </p:sp>
      <p:pic>
        <p:nvPicPr>
          <p:cNvPr id="2050" name="Picture 2" descr="Internal &amp; External Parts of Mouse and Its Components">
            <a:extLst>
              <a:ext uri="{FF2B5EF4-FFF2-40B4-BE49-F238E27FC236}">
                <a16:creationId xmlns:a16="http://schemas.microsoft.com/office/drawing/2014/main" id="{91FCCFEA-2045-C75D-4ECF-E0523FC657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502" y="2344994"/>
            <a:ext cx="5235675" cy="314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54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A3C73-30FC-E2AE-7C6A-A0A4B656C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765" y="340485"/>
            <a:ext cx="9422296" cy="759446"/>
          </a:xfrm>
        </p:spPr>
        <p:txBody>
          <a:bodyPr>
            <a:normAutofit fontScale="90000"/>
          </a:bodyPr>
          <a:lstStyle/>
          <a:p>
            <a:r>
              <a:rPr lang="en-GB" dirty="0"/>
              <a:t>Types Of Computer Mouse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4114A-E6E0-545D-BA8F-81C93A08F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157" y="1866003"/>
            <a:ext cx="6308034" cy="956710"/>
          </a:xfrm>
        </p:spPr>
        <p:txBody>
          <a:bodyPr>
            <a:normAutofit fontScale="32500" lnSpcReduction="20000"/>
          </a:bodyPr>
          <a:lstStyle/>
          <a:p>
            <a:pPr marL="2286000" lvl="4" indent="-457200" algn="l">
              <a:buAutoNum type="arabicPeriod"/>
            </a:pPr>
            <a:r>
              <a:rPr lang="en-GB" sz="11500" dirty="0"/>
              <a:t>Wired Mouse</a:t>
            </a:r>
          </a:p>
          <a:p>
            <a:pPr marL="457200" indent="-457200" algn="l">
              <a:buAutoNum type="arabicPeriod"/>
            </a:pPr>
            <a:endParaRPr lang="en-GB" dirty="0"/>
          </a:p>
          <a:p>
            <a:pPr algn="l"/>
            <a:r>
              <a:rPr lang="en-GB" dirty="0"/>
              <a:t> </a:t>
            </a:r>
          </a:p>
          <a:p>
            <a:pPr marL="457200" indent="-457200">
              <a:buAutoNum type="arabicPeriod"/>
            </a:pP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E0180D-D560-B027-3329-E98FE31FF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845904"/>
            <a:ext cx="38100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8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E133-A9DF-0CBC-8436-EA607BE09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7357" y="1020419"/>
            <a:ext cx="4280452" cy="636104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+mn-lt"/>
              </a:rPr>
              <a:t>2. Wireless Mouse</a:t>
            </a:r>
          </a:p>
        </p:txBody>
      </p:sp>
      <p:pic>
        <p:nvPicPr>
          <p:cNvPr id="3074" name="Picture 2" descr="Types Of Mouse In Computer- Uses, Functions, Pros And Cons | Edifyclue.in">
            <a:extLst>
              <a:ext uri="{FF2B5EF4-FFF2-40B4-BE49-F238E27FC236}">
                <a16:creationId xmlns:a16="http://schemas.microsoft.com/office/drawing/2014/main" id="{5F56C81D-1D9A-988D-FDB7-BB56BF021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42" y="1871816"/>
            <a:ext cx="3114367" cy="311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4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65582-B68B-9E97-188A-F227FC85A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569" y="1825625"/>
            <a:ext cx="10200861" cy="787814"/>
          </a:xfrm>
        </p:spPr>
        <p:txBody>
          <a:bodyPr/>
          <a:lstStyle/>
          <a:p>
            <a:r>
              <a:rPr lang="en-IN" dirty="0">
                <a:latin typeface="+mn-lt"/>
              </a:rPr>
              <a:t>				Thank You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865908-ACA3-9137-36FA-228C8C34C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582" y="2922857"/>
            <a:ext cx="4032974" cy="161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9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Computer Mouse</vt:lpstr>
      <vt:lpstr>   Parts of the mouse</vt:lpstr>
      <vt:lpstr>Types Of Computer Mouse</vt:lpstr>
      <vt:lpstr>2. Wireless Mouse</vt:lpstr>
      <vt:lpstr>    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Mouse</dc:title>
  <dc:creator>Fareesa</dc:creator>
  <cp:lastModifiedBy>Asad ahmed</cp:lastModifiedBy>
  <cp:revision>4</cp:revision>
  <dcterms:created xsi:type="dcterms:W3CDTF">2022-10-05T16:15:46Z</dcterms:created>
  <dcterms:modified xsi:type="dcterms:W3CDTF">2022-10-08T13:25:23Z</dcterms:modified>
</cp:coreProperties>
</file>