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1" r:id="rId3"/>
    <p:sldId id="257" r:id="rId4"/>
    <p:sldId id="258" r:id="rId5"/>
    <p:sldId id="259" r:id="rId6"/>
    <p:sldId id="260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7A541-0936-42C7-AE61-BB1671EFC5B2}" type="datetimeFigureOut">
              <a:rPr lang="en-GB" smtClean="0"/>
              <a:t>08/10/2022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E4F84-81E8-40B6-B161-5F85206CF9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21208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7A541-0936-42C7-AE61-BB1671EFC5B2}" type="datetimeFigureOut">
              <a:rPr lang="en-GB" smtClean="0"/>
              <a:t>08/10/2022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E4F84-81E8-40B6-B161-5F85206CF9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47013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5B37A541-0936-42C7-AE61-BB1671EFC5B2}" type="datetimeFigureOut">
              <a:rPr lang="en-GB" smtClean="0"/>
              <a:t>08/10/2022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CEFE4F84-81E8-40B6-B161-5F85206CF9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43159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7A541-0936-42C7-AE61-BB1671EFC5B2}" type="datetimeFigureOut">
              <a:rPr lang="en-GB" smtClean="0"/>
              <a:t>08/10/2022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E4F84-81E8-40B6-B161-5F85206CF9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3245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B37A541-0936-42C7-AE61-BB1671EFC5B2}" type="datetimeFigureOut">
              <a:rPr lang="en-GB" smtClean="0"/>
              <a:t>08/10/2022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EFE4F84-81E8-40B6-B161-5F85206CF9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120779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7A541-0936-42C7-AE61-BB1671EFC5B2}" type="datetimeFigureOut">
              <a:rPr lang="en-GB" smtClean="0"/>
              <a:t>08/10/2022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E4F84-81E8-40B6-B161-5F85206CF9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55023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7A541-0936-42C7-AE61-BB1671EFC5B2}" type="datetimeFigureOut">
              <a:rPr lang="en-GB" smtClean="0"/>
              <a:t>08/10/2022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E4F84-81E8-40B6-B161-5F85206CF9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63619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7A541-0936-42C7-AE61-BB1671EFC5B2}" type="datetimeFigureOut">
              <a:rPr lang="en-GB" smtClean="0"/>
              <a:t>08/10/2022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E4F84-81E8-40B6-B161-5F85206CF9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78773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7A541-0936-42C7-AE61-BB1671EFC5B2}" type="datetimeFigureOut">
              <a:rPr lang="en-GB" smtClean="0"/>
              <a:t>08/10/2022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E4F84-81E8-40B6-B161-5F85206CF9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99301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7A541-0936-42C7-AE61-BB1671EFC5B2}" type="datetimeFigureOut">
              <a:rPr lang="en-GB" smtClean="0"/>
              <a:t>08/10/2022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E4F84-81E8-40B6-B161-5F85206CF9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20642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7A541-0936-42C7-AE61-BB1671EFC5B2}" type="datetimeFigureOut">
              <a:rPr lang="en-GB" smtClean="0"/>
              <a:t>08/10/2022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E4F84-81E8-40B6-B161-5F85206CF9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82719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5B37A541-0936-42C7-AE61-BB1671EFC5B2}" type="datetimeFigureOut">
              <a:rPr lang="en-GB" smtClean="0"/>
              <a:t>08/10/2022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CEFE4F84-81E8-40B6-B161-5F85206CF9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217058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FE15F6-053F-9E7E-720B-E170B49FB3D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Places Computers are used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F750079-856F-BA8E-5A32-1049027E2B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796658"/>
            <a:ext cx="9144000" cy="1655762"/>
          </a:xfrm>
        </p:spPr>
        <p:txBody>
          <a:bodyPr/>
          <a:lstStyle/>
          <a:p>
            <a:endParaRPr lang="en-GB" dirty="0"/>
          </a:p>
        </p:txBody>
      </p:sp>
      <p:pic>
        <p:nvPicPr>
          <p:cNvPr id="5122" name="Picture 2" descr="Desktop computer - Wikipedia">
            <a:extLst>
              <a:ext uri="{FF2B5EF4-FFF2-40B4-BE49-F238E27FC236}">
                <a16:creationId xmlns:a16="http://schemas.microsoft.com/office/drawing/2014/main" id="{5D5853A5-6F81-089C-DDA6-6542320F19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2500" y="4255838"/>
            <a:ext cx="2564472" cy="18534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36626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FDB15B-7175-FF4C-329D-BE8348E63A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 School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ED1309-698E-CD4E-E9AB-592990F81B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Computer lab and classroom teacher use it to teach</a:t>
            </a:r>
          </a:p>
          <a:p>
            <a:r>
              <a:rPr lang="en-GB" dirty="0"/>
              <a:t>To Keep Student records</a:t>
            </a:r>
          </a:p>
          <a:p>
            <a:r>
              <a:rPr lang="en-GB" dirty="0"/>
              <a:t>In library</a:t>
            </a:r>
          </a:p>
        </p:txBody>
      </p:sp>
      <p:pic>
        <p:nvPicPr>
          <p:cNvPr id="6146" name="Picture 2" descr="Desktop computer - Wikipedia">
            <a:extLst>
              <a:ext uri="{FF2B5EF4-FFF2-40B4-BE49-F238E27FC236}">
                <a16:creationId xmlns:a16="http://schemas.microsoft.com/office/drawing/2014/main" id="{A982F428-F054-6C7E-B0E0-95A773B124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3437" y="4001294"/>
            <a:ext cx="2095500" cy="1514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3343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CACB4C-647D-7E09-5636-1A587B2A24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 Offices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97D81D-AB0E-707E-8969-F7B6F5495C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To Keep documents</a:t>
            </a:r>
          </a:p>
          <a:p>
            <a:r>
              <a:rPr lang="en-GB" dirty="0"/>
              <a:t>To Make bills</a:t>
            </a:r>
          </a:p>
          <a:p>
            <a:r>
              <a:rPr lang="en-GB" dirty="0"/>
              <a:t>To type Documents</a:t>
            </a:r>
          </a:p>
          <a:p>
            <a:endParaRPr lang="en-GB" dirty="0"/>
          </a:p>
        </p:txBody>
      </p:sp>
      <p:pic>
        <p:nvPicPr>
          <p:cNvPr id="7170" name="Picture 2" descr="Desktop computer - Wikipedia">
            <a:extLst>
              <a:ext uri="{FF2B5EF4-FFF2-40B4-BE49-F238E27FC236}">
                <a16:creationId xmlns:a16="http://schemas.microsoft.com/office/drawing/2014/main" id="{4BBAFF0C-DC8F-5D8B-D01D-D6F160FE57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5166" y="3718899"/>
            <a:ext cx="2095500" cy="1514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321787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60482B-4969-891D-4599-3CDAE805B7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At Railway Stations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7CDD39-CE2E-D383-C29C-B5265616B7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To Book Tickets</a:t>
            </a:r>
          </a:p>
          <a:p>
            <a:r>
              <a:rPr lang="en-GB" dirty="0"/>
              <a:t>To get information about the arrival an departure of trains</a:t>
            </a:r>
          </a:p>
        </p:txBody>
      </p:sp>
      <p:pic>
        <p:nvPicPr>
          <p:cNvPr id="8194" name="Picture 2" descr="Desktop computer - Wikipedia">
            <a:extLst>
              <a:ext uri="{FF2B5EF4-FFF2-40B4-BE49-F238E27FC236}">
                <a16:creationId xmlns:a16="http://schemas.microsoft.com/office/drawing/2014/main" id="{0ED46EC6-81DD-4337-6E1F-550D6FEF14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0792" y="4131853"/>
            <a:ext cx="2095500" cy="1514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162351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1E142D-777D-6EEA-1F2B-9C42411230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At Airports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E4EE3F-7335-707D-CB02-358D40DD5A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To Book Tickets</a:t>
            </a:r>
          </a:p>
          <a:p>
            <a:r>
              <a:rPr lang="en-GB" dirty="0"/>
              <a:t>To get information about the arrival an departure of flights</a:t>
            </a:r>
          </a:p>
          <a:p>
            <a:endParaRPr lang="en-GB" dirty="0"/>
          </a:p>
        </p:txBody>
      </p:sp>
      <p:pic>
        <p:nvPicPr>
          <p:cNvPr id="4098" name="Picture 2" descr="Desktop computer - Wikipedia">
            <a:extLst>
              <a:ext uri="{FF2B5EF4-FFF2-40B4-BE49-F238E27FC236}">
                <a16:creationId xmlns:a16="http://schemas.microsoft.com/office/drawing/2014/main" id="{F59C89C6-FC90-9568-7BEC-7EBF6F654B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7424" y="4001294"/>
            <a:ext cx="2095500" cy="1514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041608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D91842-AA19-FFE5-8114-3364F0354B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 Banks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AB274C-6B43-6002-62E9-7F92683B13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To maintain records of money</a:t>
            </a:r>
          </a:p>
          <a:p>
            <a:r>
              <a:rPr lang="en-GB" dirty="0"/>
              <a:t>Depositing</a:t>
            </a:r>
          </a:p>
          <a:p>
            <a:r>
              <a:rPr lang="en-GB" dirty="0"/>
              <a:t>Withdrawing</a:t>
            </a: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3074" name="Picture 2" descr="Desktop computer - Wikipedia">
            <a:extLst>
              <a:ext uri="{FF2B5EF4-FFF2-40B4-BE49-F238E27FC236}">
                <a16:creationId xmlns:a16="http://schemas.microsoft.com/office/drawing/2014/main" id="{F18B0B37-1F69-93B7-9D6E-EC10AC519F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9656" y="1690688"/>
            <a:ext cx="2095500" cy="1514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917180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FDFD39-5D7F-CEAD-D320-FF3C165936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 Hospitals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636B78-1A39-4D98-C8C1-BA7AD40D67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To diagnose diseases</a:t>
            </a:r>
          </a:p>
          <a:p>
            <a:r>
              <a:rPr lang="en-GB" dirty="0"/>
              <a:t>To maintain patient records</a:t>
            </a:r>
          </a:p>
        </p:txBody>
      </p:sp>
      <p:pic>
        <p:nvPicPr>
          <p:cNvPr id="2050" name="Picture 2" descr="Desktop computer - Wikipedia">
            <a:extLst>
              <a:ext uri="{FF2B5EF4-FFF2-40B4-BE49-F238E27FC236}">
                <a16:creationId xmlns:a16="http://schemas.microsoft.com/office/drawing/2014/main" id="{A693AB35-EB51-8B53-E63B-D38B1B3C30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8212" y="3244056"/>
            <a:ext cx="2095500" cy="1514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108746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09B4B8-A4C2-AAB1-EBEF-ADABA816B4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At Home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A28039-509D-E9BF-E918-EC9C57BDCB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10148" y="1825624"/>
            <a:ext cx="10515600" cy="4351338"/>
          </a:xfrm>
        </p:spPr>
        <p:txBody>
          <a:bodyPr/>
          <a:lstStyle/>
          <a:p>
            <a:r>
              <a:rPr lang="en-GB" dirty="0"/>
              <a:t>To Browse Internet</a:t>
            </a:r>
          </a:p>
          <a:p>
            <a:r>
              <a:rPr lang="en-GB" dirty="0"/>
              <a:t>To play games</a:t>
            </a:r>
          </a:p>
          <a:p>
            <a:r>
              <a:rPr lang="en-GB" dirty="0"/>
              <a:t>To listen to music</a:t>
            </a:r>
          </a:p>
          <a:p>
            <a:r>
              <a:rPr lang="en-GB" dirty="0"/>
              <a:t>Watch movies</a:t>
            </a:r>
          </a:p>
          <a:p>
            <a:endParaRPr lang="en-GB" dirty="0"/>
          </a:p>
        </p:txBody>
      </p:sp>
      <p:pic>
        <p:nvPicPr>
          <p:cNvPr id="1026" name="Picture 2" descr="Cute Boy Playing Video Games Stock Illustrations – 102 Cute Boy Playing  Video Games Stock Illustrations, Vectors &amp; Clipart - Dreamstime">
            <a:extLst>
              <a:ext uri="{FF2B5EF4-FFF2-40B4-BE49-F238E27FC236}">
                <a16:creationId xmlns:a16="http://schemas.microsoft.com/office/drawing/2014/main" id="{DF0367AC-BDDC-BF9D-B6D5-1433C2AC89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2561" y="2471737"/>
            <a:ext cx="2390775" cy="1914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838473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D27019-46E9-1B35-55CA-E0919DF27B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3960" y="602228"/>
            <a:ext cx="9784080" cy="1508760"/>
          </a:xfrm>
        </p:spPr>
        <p:txBody>
          <a:bodyPr/>
          <a:lstStyle/>
          <a:p>
            <a:r>
              <a:rPr lang="en-IN" dirty="0"/>
              <a:t>				Thank you 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F61F96BC-1C88-2FE1-E93E-72DF03636F7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1400" y="2219739"/>
            <a:ext cx="3023153" cy="1209261"/>
          </a:xfrm>
        </p:spPr>
      </p:pic>
    </p:spTree>
    <p:extLst>
      <p:ext uri="{BB962C8B-B14F-4D97-AF65-F5344CB8AC3E}">
        <p14:creationId xmlns:p14="http://schemas.microsoft.com/office/powerpoint/2010/main" val="308633673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nded">
  <a:themeElements>
    <a:clrScheme name="Banded">
      <a:dk1>
        <a:srgbClr val="2C2C2C"/>
      </a:dk1>
      <a:lt1>
        <a:srgbClr val="FFFFFF"/>
      </a:lt1>
      <a:dk2>
        <a:srgbClr val="099BDD"/>
      </a:dk2>
      <a:lt2>
        <a:srgbClr val="F2F2F2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Bande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9792607F-9579-4224-82FF-9C88C3E1E53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Banded</Template>
  <TotalTime>7</TotalTime>
  <Words>101</Words>
  <Application>Microsoft Office PowerPoint</Application>
  <PresentationFormat>Widescreen</PresentationFormat>
  <Paragraphs>28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Corbel</vt:lpstr>
      <vt:lpstr>Wingdings</vt:lpstr>
      <vt:lpstr>Banded</vt:lpstr>
      <vt:lpstr>Places Computers are used</vt:lpstr>
      <vt:lpstr>In School</vt:lpstr>
      <vt:lpstr>In Offices</vt:lpstr>
      <vt:lpstr>At Railway Stations</vt:lpstr>
      <vt:lpstr>At Airports</vt:lpstr>
      <vt:lpstr>In Banks</vt:lpstr>
      <vt:lpstr>In Hospitals</vt:lpstr>
      <vt:lpstr>At Home</vt:lpstr>
      <vt:lpstr>    Thank you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Places Computers are used</dc:title>
  <dc:creator>Fareesa</dc:creator>
  <cp:lastModifiedBy>Asad ahmed</cp:lastModifiedBy>
  <cp:revision>3</cp:revision>
  <dcterms:created xsi:type="dcterms:W3CDTF">2022-10-05T15:54:11Z</dcterms:created>
  <dcterms:modified xsi:type="dcterms:W3CDTF">2022-10-08T13:32:36Z</dcterms:modified>
</cp:coreProperties>
</file>