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9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8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14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9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2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5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7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2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BF14859-B63C-4A61-8810-2E301765A62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A695222-BBCF-4304-AEBD-C4475208C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7872/lcd-widescreen-monit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kpx.com/3554/black-creative-rectangular-speake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freepngimg.com/png/50395-black-bluetooth-speaker-picture-download-hd-png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50782-laser-printer-images-free-hd-im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can-i-use-an-internal-hard-drive-from-an-old-machine-as-an-external-drive-on-a-new-on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0613227@N03/4664509637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oneboy.com/2821/keyright-keyboard-colorful-educationa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should-i-cover-up-my-webcam-when-im-not-using-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9843-computer-scanner-hd-image-free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c-mouse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omputer-joystick-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gitech_Rumblepad_F510,_2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keh-mic-microphone-microphone-stand-90782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2636-2002-0C88-0AD8-CDD73BFDB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Input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D9BD7-4952-597F-9E8A-859915BD2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Devices that are used to give information or commands to a computer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A41A3-63D2-9531-2714-8A698BA41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62783"/>
            <a:ext cx="2750918" cy="11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3FD7-4C94-AD17-1750-0929CF1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E3A768-9A45-BC72-CCE5-97F44D2C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3375" y="2146019"/>
            <a:ext cx="4571913" cy="3861361"/>
          </a:xfrm>
        </p:spPr>
      </p:pic>
    </p:spTree>
    <p:extLst>
      <p:ext uri="{BB962C8B-B14F-4D97-AF65-F5344CB8AC3E}">
        <p14:creationId xmlns:p14="http://schemas.microsoft.com/office/powerpoint/2010/main" val="336901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982D-8C90-AAF6-4180-3936A9EA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1D366-F3BF-48F0-4B95-CE80EF5D1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4522" y="1690688"/>
            <a:ext cx="2382991" cy="35744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D795A-B250-5BEB-C543-EDCBE3BC7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36858" y="1873045"/>
            <a:ext cx="2698954" cy="2698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DF562-7BE2-72D7-C36A-4D1DF028FE4D}"/>
              </a:ext>
            </a:extLst>
          </p:cNvPr>
          <p:cNvSpPr txBox="1"/>
          <p:nvPr/>
        </p:nvSpPr>
        <p:spPr>
          <a:xfrm>
            <a:off x="10159081" y="4743602"/>
            <a:ext cx="107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reepngimg.com/png/50395-black-bluetooth-speaker-picture-download-hd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58821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448-445D-1201-5381-2B533970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144C-18C1-F185-5E1C-B8835B8CC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C813D2C-0808-FAFA-8BD0-92CE044F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9084" y="1825625"/>
            <a:ext cx="467383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DE022-C326-42BA-2C40-449C92E0ABAC}"/>
              </a:ext>
            </a:extLst>
          </p:cNvPr>
          <p:cNvSpPr txBox="1"/>
          <p:nvPr/>
        </p:nvSpPr>
        <p:spPr>
          <a:xfrm>
            <a:off x="3759084" y="6176963"/>
            <a:ext cx="467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reepngimg.com/png/50782-laser-printer-images-free-hd-imag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23679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DCC3-B015-28AE-6807-969B6CBF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output devices also work as storage devices</a:t>
            </a:r>
          </a:p>
        </p:txBody>
      </p:sp>
      <p:pic>
        <p:nvPicPr>
          <p:cNvPr id="1026" name="Picture 2" descr="Plastic Sandisk Cruzer Blade 16gb Pendrive, Memory Size: 16 GB at Rs 260 in  Kolkata">
            <a:extLst>
              <a:ext uri="{FF2B5EF4-FFF2-40B4-BE49-F238E27FC236}">
                <a16:creationId xmlns:a16="http://schemas.microsoft.com/office/drawing/2014/main" id="{0A5429C8-6C3B-9AA8-E62D-8DB04BD827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769" y="30051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5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D955-B2C8-4F9B-B473-EDB3AE45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disk drive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2AFFF-0B15-B666-31A5-A6E9A1027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3046" y="2057400"/>
            <a:ext cx="7692571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4A3A4-5BE0-5FAF-60AD-3E1C7B5E6477}"/>
              </a:ext>
            </a:extLst>
          </p:cNvPr>
          <p:cNvSpPr txBox="1"/>
          <p:nvPr/>
        </p:nvSpPr>
        <p:spPr>
          <a:xfrm>
            <a:off x="1951869" y="6176963"/>
            <a:ext cx="8288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askleo.com/can-i-use-an-internal-hard-drive-from-an-old-machine-as-an-external-drive-on-a-new-on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5174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22FB-28B6-1738-25A8-AA437519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16EDB-D327-EF44-C6C1-27C7D576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9E45A-26F4-445B-8725-660C32F90FE9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50613227@N03/466450963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591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5BEE-5A41-FF1F-E0D6-10AA7D9F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3EAC3-F8B7-CEC8-9353-163EAA4E6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0" y="2302289"/>
            <a:ext cx="9872663" cy="35488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04FEC-C47D-913D-13E7-D4CBE60086E7}"/>
              </a:ext>
            </a:extLst>
          </p:cNvPr>
          <p:cNvSpPr txBox="1"/>
          <p:nvPr/>
        </p:nvSpPr>
        <p:spPr>
          <a:xfrm>
            <a:off x="838200" y="5891259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honeboy.com/2821/keyright-keyboard-colorful-educationa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96757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99AB-2251-F81D-D5EC-4E14AF3E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Webcam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98B5C-1707-46C2-C467-3751767BE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3046" y="2057400"/>
            <a:ext cx="7692571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D8682-CAB3-C4DD-1114-71C259F126C3}"/>
              </a:ext>
            </a:extLst>
          </p:cNvPr>
          <p:cNvSpPr txBox="1"/>
          <p:nvPr/>
        </p:nvSpPr>
        <p:spPr>
          <a:xfrm>
            <a:off x="1951869" y="6176963"/>
            <a:ext cx="8288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askleo.com/should-i-cover-up-my-webcam-when-im-not-using-it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72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D33A-F378-3A25-7A9E-ED1DD276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66FAF-61A0-4A0B-5585-32A389EA5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0031" y="2057400"/>
            <a:ext cx="4038600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76FB1-7860-3804-8615-ABDA3AEAC5BC}"/>
              </a:ext>
            </a:extLst>
          </p:cNvPr>
          <p:cNvSpPr txBox="1"/>
          <p:nvPr/>
        </p:nvSpPr>
        <p:spPr>
          <a:xfrm>
            <a:off x="3920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reepngimg.com/png/49843-computer-scanner-hd-image-free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3698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42F6-67E3-0E69-C615-61180BBA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68A23C-100E-1EC5-7724-E20400C85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6838" y="2057400"/>
            <a:ext cx="4284986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0A33-1E95-2CA4-3583-C7CAE41A28F9}"/>
              </a:ext>
            </a:extLst>
          </p:cNvPr>
          <p:cNvSpPr txBox="1"/>
          <p:nvPr/>
        </p:nvSpPr>
        <p:spPr>
          <a:xfrm>
            <a:off x="3787598" y="6176963"/>
            <a:ext cx="4616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pngall.com/pc-mouse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813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F4EF-AC95-847F-3BB5-CE6ACDBA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Joystick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372BB-D86A-378A-54EA-34CED6345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1228" y="2057400"/>
            <a:ext cx="2696206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DE547F-C431-0688-AAEC-9D0F5CE381C2}"/>
              </a:ext>
            </a:extLst>
          </p:cNvPr>
          <p:cNvSpPr txBox="1"/>
          <p:nvPr/>
        </p:nvSpPr>
        <p:spPr>
          <a:xfrm>
            <a:off x="4643896" y="6176963"/>
            <a:ext cx="2904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reeimageslive.co.uk/free_stock_image/computer-joystick-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5154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DBA5-9803-747A-1C92-E655B625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Gamepad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3B0D5-73F1-5421-3D1E-A17F97D3F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6910" y="2057400"/>
            <a:ext cx="5984842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1A48A-98BE-95E4-AD16-268C7C3F0A79}"/>
              </a:ext>
            </a:extLst>
          </p:cNvPr>
          <p:cNvSpPr txBox="1"/>
          <p:nvPr/>
        </p:nvSpPr>
        <p:spPr>
          <a:xfrm>
            <a:off x="2871854" y="6176963"/>
            <a:ext cx="6448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Logitech_Rumblepad_F510,_2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11843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D0F5-9C11-C804-C110-FB0BCE3A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Microphone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041102-7666-8156-2B3D-24D4D56EE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0381" y="2057400"/>
            <a:ext cx="6057900" cy="4038600"/>
          </a:xfrm>
        </p:spPr>
      </p:pic>
    </p:spTree>
    <p:extLst>
      <p:ext uri="{BB962C8B-B14F-4D97-AF65-F5344CB8AC3E}">
        <p14:creationId xmlns:p14="http://schemas.microsoft.com/office/powerpoint/2010/main" val="72690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C06A-4802-3C79-3FB7-9373E1F9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devices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BC1B-8CC1-D5F1-B307-1435B9A0B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Output devices used to display results</a:t>
            </a:r>
          </a:p>
          <a:p>
            <a:endParaRPr lang="en-GB" dirty="0"/>
          </a:p>
          <a:p>
            <a:r>
              <a:rPr lang="en-GB" dirty="0"/>
              <a:t>Let’s learn about some of the output devices</a:t>
            </a:r>
          </a:p>
        </p:txBody>
      </p:sp>
    </p:spTree>
    <p:extLst>
      <p:ext uri="{BB962C8B-B14F-4D97-AF65-F5344CB8AC3E}">
        <p14:creationId xmlns:p14="http://schemas.microsoft.com/office/powerpoint/2010/main" val="256941086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</TotalTime>
  <Words>153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Corbel</vt:lpstr>
      <vt:lpstr>Basis</vt:lpstr>
      <vt:lpstr>Input devices</vt:lpstr>
      <vt:lpstr>Keyboard</vt:lpstr>
      <vt:lpstr>Webcam </vt:lpstr>
      <vt:lpstr>Scanner</vt:lpstr>
      <vt:lpstr>Mouse </vt:lpstr>
      <vt:lpstr>Joystick</vt:lpstr>
      <vt:lpstr>Gamepad </vt:lpstr>
      <vt:lpstr>Microphone</vt:lpstr>
      <vt:lpstr>Output devices </vt:lpstr>
      <vt:lpstr>Monitor</vt:lpstr>
      <vt:lpstr>Speaker</vt:lpstr>
      <vt:lpstr>Printer</vt:lpstr>
      <vt:lpstr>Some output devices also work as storage devices</vt:lpstr>
      <vt:lpstr>External disk drive</vt:lpstr>
      <vt:lpstr>CD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Fareesa</dc:creator>
  <cp:lastModifiedBy>Asad ahmed</cp:lastModifiedBy>
  <cp:revision>7</cp:revision>
  <dcterms:created xsi:type="dcterms:W3CDTF">2022-10-06T16:17:09Z</dcterms:created>
  <dcterms:modified xsi:type="dcterms:W3CDTF">2022-10-08T22:43:48Z</dcterms:modified>
</cp:coreProperties>
</file>