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6" r:id="rId5"/>
    <p:sldId id="259" r:id="rId6"/>
    <p:sldId id="260" r:id="rId7"/>
    <p:sldId id="265" r:id="rId8"/>
    <p:sldId id="263" r:id="rId9"/>
    <p:sldId id="264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3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8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7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9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90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3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0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00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1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5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4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5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8EFA41-E788-47B5-8439-F56A1FD2663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0D96E0-361D-4395-8F16-EEE2C676E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CD0F-FF46-107E-F5AA-803D5DA18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Grade -1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D323A-00EA-18E7-2A54-F0C15C7AA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Date :</a:t>
            </a:r>
          </a:p>
          <a:p>
            <a:r>
              <a:rPr lang="en-GB"/>
              <a:t>Page No: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631EE-8C41-1E3A-3D40-19C0AFE2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24" y="311238"/>
            <a:ext cx="2535403" cy="10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7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3DFB-D53F-7112-0647-E3AB7754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Keys</a:t>
            </a:r>
          </a:p>
        </p:txBody>
      </p:sp>
      <p:pic>
        <p:nvPicPr>
          <p:cNvPr id="3074" name="Picture 2" descr="Change from qwerty to number keyboard android - Stack Overflow">
            <a:extLst>
              <a:ext uri="{FF2B5EF4-FFF2-40B4-BE49-F238E27FC236}">
                <a16:creationId xmlns:a16="http://schemas.microsoft.com/office/drawing/2014/main" id="{6B7891D1-AB39-7056-FD16-BABCA9FBB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37343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1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C1F3-5A05-ADE9-DBDF-090817D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There are 2 sets of number keys on the keyboard</a:t>
            </a:r>
          </a:p>
        </p:txBody>
      </p:sp>
      <p:pic>
        <p:nvPicPr>
          <p:cNvPr id="4098" name="Picture 2" descr="4.1.3 Home Row on the Number Pad vs. Laptop Layout">
            <a:extLst>
              <a:ext uri="{FF2B5EF4-FFF2-40B4-BE49-F238E27FC236}">
                <a16:creationId xmlns:a16="http://schemas.microsoft.com/office/drawing/2014/main" id="{7E87AA95-5609-FC16-20BA-82B103D29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874393"/>
            <a:ext cx="6828503" cy="26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A5C1-32A8-A96F-E33C-64D1AB43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Key</a:t>
            </a:r>
          </a:p>
        </p:txBody>
      </p:sp>
      <p:pic>
        <p:nvPicPr>
          <p:cNvPr id="5122" name="Picture 2" descr="24,227 Enter Key Stock Photos, Pictures &amp; Royalty-Free Images - iStock">
            <a:extLst>
              <a:ext uri="{FF2B5EF4-FFF2-40B4-BE49-F238E27FC236}">
                <a16:creationId xmlns:a16="http://schemas.microsoft.com/office/drawing/2014/main" id="{B66FBCB9-52E1-7297-8EBE-1212505B9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3448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6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5BBD-EB26-DC0E-8283-409480A2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1E9B-5B40-DE0D-5DA9-4227B3D0C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Enter Key is used to move the cursor to a new line</a:t>
            </a:r>
          </a:p>
          <a:p>
            <a:r>
              <a:rPr lang="en-GB" dirty="0"/>
              <a:t>Enter Key is also used to end a paragraph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06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A3E3-C404-6672-D67F-AF4E3D45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Enter Keys on the Keyboard</a:t>
            </a:r>
          </a:p>
        </p:txBody>
      </p:sp>
      <p:pic>
        <p:nvPicPr>
          <p:cNvPr id="7170" name="Picture 2" descr="InDesign has an Enter and Return key-they are different! | Graphic Design |  Adobe Certified Trainer | Laurie Ruhlin">
            <a:extLst>
              <a:ext uri="{FF2B5EF4-FFF2-40B4-BE49-F238E27FC236}">
                <a16:creationId xmlns:a16="http://schemas.microsoft.com/office/drawing/2014/main" id="{52898AA0-EC37-130A-33ED-DB5AAF9ED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15" y="3429000"/>
            <a:ext cx="5643063" cy="19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1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D8D4-E6E6-C7B5-C812-DC2A98DC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Spacebar Key</a:t>
            </a:r>
          </a:p>
        </p:txBody>
      </p:sp>
      <p:pic>
        <p:nvPicPr>
          <p:cNvPr id="8194" name="Picture 2" descr="Spacebar Images – Browse 3,733 Stock Photos, Vectors, and Video | Adobe  Stock">
            <a:extLst>
              <a:ext uri="{FF2B5EF4-FFF2-40B4-BE49-F238E27FC236}">
                <a16:creationId xmlns:a16="http://schemas.microsoft.com/office/drawing/2014/main" id="{0926D71E-39DD-CD8F-D89E-BCD9640F1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68" y="3325813"/>
            <a:ext cx="388650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7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9AD3-4C50-93F5-A6A8-78E19141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Spacebar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8279-4B37-2FB1-CC52-29A74401D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the longest Key on the Keyboard</a:t>
            </a:r>
          </a:p>
          <a:p>
            <a:r>
              <a:rPr lang="en-GB" dirty="0"/>
              <a:t>There is only spacebar on the Keyboard</a:t>
            </a:r>
          </a:p>
          <a:p>
            <a:r>
              <a:rPr lang="en-GB" dirty="0"/>
              <a:t>Spacebar is use to insert a blank space between 2 letters or words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4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8F02-B6A9-BCE6-E1F9-F3DCDF61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Backspace Key</a:t>
            </a:r>
          </a:p>
        </p:txBody>
      </p:sp>
      <p:pic>
        <p:nvPicPr>
          <p:cNvPr id="10242" name="Picture 2" descr="Backspace - Keyboarding">
            <a:extLst>
              <a:ext uri="{FF2B5EF4-FFF2-40B4-BE49-F238E27FC236}">
                <a16:creationId xmlns:a16="http://schemas.microsoft.com/office/drawing/2014/main" id="{DD3D8F06-AECC-2327-306E-8E7DE7C3E5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12" y="3052293"/>
            <a:ext cx="6403707" cy="20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9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40F1-ABE4-FE79-5751-607647D1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Backspace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A7A2-A1D3-7303-3803-5DF53C11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104" y="2556932"/>
            <a:ext cx="7155969" cy="227805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1266" name="Picture 2" descr="Backspace Key - Brockbank Computer Labs">
            <a:extLst>
              <a:ext uri="{FF2B5EF4-FFF2-40B4-BE49-F238E27FC236}">
                <a16:creationId xmlns:a16="http://schemas.microsoft.com/office/drawing/2014/main" id="{DC2A7D00-3424-1E3A-7467-669D7CA1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68" y="2657475"/>
            <a:ext cx="2492477" cy="24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4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737F-9BE7-6EE4-36F6-F3854424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F7BC7-887D-CDF5-9C2E-48B1CDCC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used to erase that we type something incorrect</a:t>
            </a:r>
          </a:p>
          <a:p>
            <a:endParaRPr lang="en-GB" dirty="0"/>
          </a:p>
          <a:p>
            <a:r>
              <a:rPr lang="en-GB" dirty="0"/>
              <a:t>The looks like this</a:t>
            </a:r>
          </a:p>
          <a:p>
            <a:pPr marL="0" indent="0">
              <a:buNone/>
            </a:pPr>
            <a:r>
              <a:rPr lang="en-GB" dirty="0"/>
              <a:t>                                  </a:t>
            </a:r>
          </a:p>
          <a:p>
            <a:r>
              <a:rPr lang="en-GB" dirty="0"/>
              <a:t>Arrow in the backward direction</a:t>
            </a:r>
          </a:p>
          <a:p>
            <a:r>
              <a:rPr lang="en-GB" dirty="0"/>
              <a:t>                                                        </a:t>
            </a:r>
          </a:p>
          <a:p>
            <a:endParaRPr lang="en-GB" dirty="0"/>
          </a:p>
        </p:txBody>
      </p:sp>
      <p:pic>
        <p:nvPicPr>
          <p:cNvPr id="4" name="Picture 2" descr="Backspace Key - Brockbank Computer Labs">
            <a:extLst>
              <a:ext uri="{FF2B5EF4-FFF2-40B4-BE49-F238E27FC236}">
                <a16:creationId xmlns:a16="http://schemas.microsoft.com/office/drawing/2014/main" id="{3B5F8950-294E-21E9-4FB4-D7B14A81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88" y="3313983"/>
            <a:ext cx="1108894" cy="11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2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47E5-828C-FCD9-20A9-AB17648CE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see in the picture?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85EA4-FB21-E8A6-323D-32E580DF4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42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7507-EE2B-5961-F153-A6E377B4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Arrow Keys</a:t>
            </a:r>
          </a:p>
        </p:txBody>
      </p:sp>
      <p:pic>
        <p:nvPicPr>
          <p:cNvPr id="9218" name="Picture 2" descr="65,341 Arrow key Images, Stock Photos &amp; Vectors | Shutterstock">
            <a:extLst>
              <a:ext uri="{FF2B5EF4-FFF2-40B4-BE49-F238E27FC236}">
                <a16:creationId xmlns:a16="http://schemas.microsoft.com/office/drawing/2014/main" id="{D79194FE-E7B4-AFF5-3493-6F18DEE8F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3306763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3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0204-9A94-92AC-C1DD-6197EF0B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Arrow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DED0-E62F-590B-389E-13FF0877D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4 arrow Keys on the Keyboard</a:t>
            </a:r>
          </a:p>
          <a:p>
            <a:r>
              <a:rPr lang="en-GB" dirty="0"/>
              <a:t>Arrow Keys are used to move the cursor up, down, right and left</a:t>
            </a:r>
          </a:p>
        </p:txBody>
      </p:sp>
    </p:spTree>
    <p:extLst>
      <p:ext uri="{BB962C8B-B14F-4D97-AF65-F5344CB8AC3E}">
        <p14:creationId xmlns:p14="http://schemas.microsoft.com/office/powerpoint/2010/main" val="44482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DA58-3CE8-4D73-94EA-362296B44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FD611-4306-632D-12C2-23234D3AF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2419D-EF9B-352A-321E-E563AA71D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8848" y="454967"/>
            <a:ext cx="3194304" cy="60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99E7-2C84-85B2-6581-75BBB822E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Let’s learn about a Keyboard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68325-9549-E7F4-A787-254569AD2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0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6192-512C-EDF9-9F7A-96CE3D89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125D-6EBB-9CEC-83E6-EAFC240A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Keyboard is an input device</a:t>
            </a:r>
          </a:p>
        </p:txBody>
      </p:sp>
    </p:spTree>
    <p:extLst>
      <p:ext uri="{BB962C8B-B14F-4D97-AF65-F5344CB8AC3E}">
        <p14:creationId xmlns:p14="http://schemas.microsoft.com/office/powerpoint/2010/main" val="182208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5ED1-B35E-DE83-FD91-7561602B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154411"/>
            <a:ext cx="9505120" cy="1297241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computer keyboard is 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an input device that allows a person to enter letters, numbers, and other symbols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(together, these are called characters) 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999F1-FBB4-C4F4-C622-EB12FC449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6012" y="1062729"/>
            <a:ext cx="2638832" cy="6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5061-6F80-91F2-E91B-8DBB3593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Let’s learn about some of the keys</a:t>
            </a:r>
            <a:br>
              <a:rPr lang="en-GB" dirty="0"/>
            </a:br>
            <a:r>
              <a:rPr lang="en-GB" dirty="0"/>
              <a:t>on the Keyboard</a:t>
            </a:r>
          </a:p>
        </p:txBody>
      </p:sp>
      <p:pic>
        <p:nvPicPr>
          <p:cNvPr id="1026" name="Picture 2" descr="Premium Vector | Smartphone keyboard, alphabet buttons">
            <a:extLst>
              <a:ext uri="{FF2B5EF4-FFF2-40B4-BE49-F238E27FC236}">
                <a16:creationId xmlns:a16="http://schemas.microsoft.com/office/drawing/2014/main" id="{4054F5BC-609F-77F8-CAF8-1CB8F97063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26" y="3001710"/>
            <a:ext cx="4188542" cy="2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8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A39B-626D-05E2-E0AF-A4ACE887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 Keys </a:t>
            </a:r>
          </a:p>
        </p:txBody>
      </p:sp>
      <p:pic>
        <p:nvPicPr>
          <p:cNvPr id="2050" name="Picture 2" descr="Premium Vector | Smartphone keyboard, alphabet buttons">
            <a:extLst>
              <a:ext uri="{FF2B5EF4-FFF2-40B4-BE49-F238E27FC236}">
                <a16:creationId xmlns:a16="http://schemas.microsoft.com/office/drawing/2014/main" id="{27DCB309-CBC9-F467-5C9D-EE38E9EBA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2" y="3074430"/>
            <a:ext cx="3527476" cy="19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7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AE66-A52C-F552-AFF7-2BF60A75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6EFA-23AD-49E7-8B97-8CF11B2BB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26 in number. Used to type letters and words</a:t>
            </a:r>
          </a:p>
        </p:txBody>
      </p:sp>
    </p:spTree>
    <p:extLst>
      <p:ext uri="{BB962C8B-B14F-4D97-AF65-F5344CB8AC3E}">
        <p14:creationId xmlns:p14="http://schemas.microsoft.com/office/powerpoint/2010/main" val="3953162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205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</vt:lpstr>
      <vt:lpstr>Garamond</vt:lpstr>
      <vt:lpstr>Organic</vt:lpstr>
      <vt:lpstr>Grade -1</vt:lpstr>
      <vt:lpstr>What do you see in the picture?</vt:lpstr>
      <vt:lpstr>PowerPoint Presentation</vt:lpstr>
      <vt:lpstr>Let’s learn about a Keyboard</vt:lpstr>
      <vt:lpstr>PowerPoint Presentation</vt:lpstr>
      <vt:lpstr>PowerPoint Presentation</vt:lpstr>
      <vt:lpstr>Let’s learn about some of the keys on the Keyboard</vt:lpstr>
      <vt:lpstr>Alphabet Keys </vt:lpstr>
      <vt:lpstr>Alphabet Keys</vt:lpstr>
      <vt:lpstr>Number Keys</vt:lpstr>
      <vt:lpstr>There are 2 sets of number keys on the keyboard</vt:lpstr>
      <vt:lpstr>Enter Key</vt:lpstr>
      <vt:lpstr>PowerPoint Presentation</vt:lpstr>
      <vt:lpstr>2 Enter Keys on the Keyboard</vt:lpstr>
      <vt:lpstr>Spacebar Key</vt:lpstr>
      <vt:lpstr>Spacebar </vt:lpstr>
      <vt:lpstr>Backspace Key</vt:lpstr>
      <vt:lpstr>Backspace Key</vt:lpstr>
      <vt:lpstr>PowerPoint Presentation</vt:lpstr>
      <vt:lpstr>Arrow Keys</vt:lpstr>
      <vt:lpstr>Arrow Keys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 in the picture?</dc:title>
  <dc:creator>Fareesa</dc:creator>
  <cp:lastModifiedBy>Asad ahmed</cp:lastModifiedBy>
  <cp:revision>12</cp:revision>
  <dcterms:created xsi:type="dcterms:W3CDTF">2022-09-17T06:44:54Z</dcterms:created>
  <dcterms:modified xsi:type="dcterms:W3CDTF">2022-10-08T15:38:33Z</dcterms:modified>
</cp:coreProperties>
</file>