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1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9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0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8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8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6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4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4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6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8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B4F8-327E-4028-8BF2-B25210E12639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92EC2C2-B753-4769-A23C-032D63FB14E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3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pc-mouse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c-computer-cpu-technology-cabinet-684125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50782-laser-printer-images-free-hd-imag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CAE9-4791-7551-3DAC-5DA988083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Parts of Computer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453AB-794E-DB22-A6A3-1352074EA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9F1A0-4077-1C94-A07C-3DBDDEC0D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64" y="313487"/>
            <a:ext cx="2444053" cy="9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1AF4-2647-E068-3514-D0791CB4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hapter 2: Hardware &amp; Software); &quot;IPO Cycle,Computer System, Computer  Hardware,Input Devices&quot; Notes None for Class 3 Computer Science : EduMple">
            <a:extLst>
              <a:ext uri="{FF2B5EF4-FFF2-40B4-BE49-F238E27FC236}">
                <a16:creationId xmlns:a16="http://schemas.microsoft.com/office/drawing/2014/main" id="{7FE6C737-5DF8-674C-BD83-8562B38A39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818" y="2016125"/>
            <a:ext cx="6132689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1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C304-12CD-C377-5B74-733BBC90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Beginner's Guide to Computers: Parts of a Computer &amp; How Computers Work -  HubPages">
            <a:extLst>
              <a:ext uri="{FF2B5EF4-FFF2-40B4-BE49-F238E27FC236}">
                <a16:creationId xmlns:a16="http://schemas.microsoft.com/office/drawing/2014/main" id="{8B2F82FE-A355-9B8C-D432-D9BB5E1C10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06" y="1853754"/>
            <a:ext cx="4987733" cy="399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3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95A0-4D67-F935-EC16-388AE208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9454-3CB2-E5E4-C620-40ED2B8E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78" y="1727559"/>
            <a:ext cx="10515600" cy="4351338"/>
          </a:xfrm>
        </p:spPr>
        <p:txBody>
          <a:bodyPr/>
          <a:lstStyle/>
          <a:p>
            <a:r>
              <a:rPr lang="en-GB" dirty="0"/>
              <a:t>It displays words and pictures. It is also called as Visual Display Unit(VDU)</a:t>
            </a:r>
          </a:p>
          <a:p>
            <a:endParaRPr lang="en-GB" dirty="0"/>
          </a:p>
          <a:p>
            <a:r>
              <a:rPr lang="en-GB" dirty="0"/>
              <a:t>                                 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Display Monitor Factory Store, 47% OFF | aarav.co">
            <a:extLst>
              <a:ext uri="{FF2B5EF4-FFF2-40B4-BE49-F238E27FC236}">
                <a16:creationId xmlns:a16="http://schemas.microsoft.com/office/drawing/2014/main" id="{277378A2-CA2F-4901-AB58-DF554524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91" y="2402247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25A6-5023-D3B1-6DAE-75132EBC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27905"/>
            <a:ext cx="12081249" cy="676387"/>
          </a:xfrm>
        </p:spPr>
        <p:txBody>
          <a:bodyPr>
            <a:normAutofit/>
          </a:bodyPr>
          <a:lstStyle/>
          <a:p>
            <a:r>
              <a:rPr lang="en-GB" dirty="0"/>
              <a:t>Keyboard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0DDD6-1B04-0114-26FE-88C7D5546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used to type numbers, letters and other symbols</a:t>
            </a:r>
          </a:p>
          <a:p>
            <a:r>
              <a:rPr lang="en-GB" dirty="0"/>
              <a:t>Whatever you type it appears on the monitor </a:t>
            </a:r>
          </a:p>
          <a:p>
            <a:r>
              <a:rPr lang="en-GB" dirty="0"/>
              <a:t>Keyboard has many button which are called as Keys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Buy Targus Multi-PlatForm Bluetooth Keyboard (AKB55AP, Black) Online - Croma">
            <a:extLst>
              <a:ext uri="{FF2B5EF4-FFF2-40B4-BE49-F238E27FC236}">
                <a16:creationId xmlns:a16="http://schemas.microsoft.com/office/drawing/2014/main" id="{D5D930A5-C1CF-7AEC-D16F-68CE966C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9" y="3683000"/>
            <a:ext cx="1873475" cy="18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3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A7D1-9F91-FB86-77D5-D2B99578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44AC-4035-C32B-F207-E81F525F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used for pointing at things and drawing pictures on a computer.</a:t>
            </a:r>
          </a:p>
          <a:p>
            <a:r>
              <a:rPr lang="en-GB" dirty="0"/>
              <a:t>Also used for selecting things on computer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8DC9E-B512-EB44-344C-8AE97F0A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98204" y="3644899"/>
            <a:ext cx="1660672" cy="167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DBE80-BF4C-1301-BD36-1CF6B96FB54E}"/>
              </a:ext>
            </a:extLst>
          </p:cNvPr>
          <p:cNvSpPr txBox="1"/>
          <p:nvPr/>
        </p:nvSpPr>
        <p:spPr>
          <a:xfrm>
            <a:off x="2457803" y="6858000"/>
            <a:ext cx="7276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pngall.com/pc-mouse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18067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F58D-86B0-5CB5-6871-B23501AF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CPU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D213-2B0A-7C06-9994-34955E8C5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brain of a computer.</a:t>
            </a:r>
          </a:p>
          <a:p>
            <a:r>
              <a:rPr lang="en-GB" dirty="0"/>
              <a:t>It’s the most important part of a computer</a:t>
            </a:r>
          </a:p>
          <a:p>
            <a:r>
              <a:rPr lang="en-GB" dirty="0"/>
              <a:t>It processes the instructions and gives the result on the monitor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EBF10-4EC3-3788-34F2-4A899D038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54953" y="3848100"/>
            <a:ext cx="3020834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20E6-9067-D608-21F8-98D29E2E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998F-BB25-7F1E-4890-CD5BFF63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used to print things on paper that are shown on the monitor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7D7C2-69C2-64E9-6100-9EE54B277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5463" y="2775603"/>
            <a:ext cx="2209937" cy="2057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E73DD5-F357-1EF6-1471-C9B2464433CF}"/>
              </a:ext>
            </a:extLst>
          </p:cNvPr>
          <p:cNvSpPr txBox="1"/>
          <p:nvPr/>
        </p:nvSpPr>
        <p:spPr>
          <a:xfrm>
            <a:off x="6705463" y="7266931"/>
            <a:ext cx="220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reepngimg.com/png/50782-laser-printer-images-free-hd-image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5413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20DA-DDE6-0DF4-E022-BCABB2E47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Process of a computer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02A5D-DCF6-B453-C61B-89095D061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 computer is an electronic device that works on Input-process-output cycle</a:t>
            </a:r>
          </a:p>
          <a:p>
            <a:r>
              <a:rPr lang="en-GB" dirty="0"/>
              <a:t>Input --</a:t>
            </a:r>
            <a:r>
              <a:rPr lang="en-GB" dirty="0">
                <a:sym typeface="Wingdings" panose="05000000000000000000" pitchFamily="2" charset="2"/>
              </a:rPr>
              <a:t>process ---- 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7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E3EE-2FBB-7C40-DF4E-8A6AAC86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1.1 Basic Concepts of Input-Process-Output Cycle - ppt video online download">
            <a:extLst>
              <a:ext uri="{FF2B5EF4-FFF2-40B4-BE49-F238E27FC236}">
                <a16:creationId xmlns:a16="http://schemas.microsoft.com/office/drawing/2014/main" id="{EA6A8A7E-3176-D7B9-5D5A-867F1EBA4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404" y="2016125"/>
            <a:ext cx="4599517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816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842</TotalTime>
  <Words>157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Parts of Computer</vt:lpstr>
      <vt:lpstr>PowerPoint Presentation</vt:lpstr>
      <vt:lpstr>Monitor </vt:lpstr>
      <vt:lpstr>Keyboard  </vt:lpstr>
      <vt:lpstr>Mouse</vt:lpstr>
      <vt:lpstr>CPU  </vt:lpstr>
      <vt:lpstr>Printer </vt:lpstr>
      <vt:lpstr>Process of a computer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Fareesa</dc:creator>
  <cp:lastModifiedBy>Asad ahmed</cp:lastModifiedBy>
  <cp:revision>11</cp:revision>
  <dcterms:created xsi:type="dcterms:W3CDTF">2022-10-06T02:18:15Z</dcterms:created>
  <dcterms:modified xsi:type="dcterms:W3CDTF">2022-10-08T22:46:29Z</dcterms:modified>
</cp:coreProperties>
</file>