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1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4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08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566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04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328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42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186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80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84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75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49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96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80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50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9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25FF33B-7FDE-4A6A-B84E-C90514875E27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576F4B-836B-4E64-AE39-3A21F0F6DF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79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3E3A-D13D-CD63-5B32-E63C84BF25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Storage Devices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55ED4F-A492-E055-E766-908A434FCB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F84C76-992A-2D2E-5B7B-D84F7873A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05" y="225287"/>
            <a:ext cx="2352260" cy="94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8341E-A9C7-7389-1F05-82563ED8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Digital Versatile Disc     DVD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ECB222-06B5-9047-665C-6F732F59B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sz="3600" dirty="0"/>
              <a:t>t has more capacity to store data than CD                       </a:t>
            </a:r>
          </a:p>
          <a:p>
            <a:r>
              <a:rPr lang="en-GB" sz="3600" dirty="0"/>
              <a:t>Also called as secondary storage device</a:t>
            </a:r>
          </a:p>
        </p:txBody>
      </p:sp>
      <p:pic>
        <p:nvPicPr>
          <p:cNvPr id="8" name="Picture 6" descr="Polycarbonate Plastic Audio Video Blank DVD at Rs 1200/100 pcs in New Delhi  | ID: 9894454362">
            <a:extLst>
              <a:ext uri="{FF2B5EF4-FFF2-40B4-BE49-F238E27FC236}">
                <a16:creationId xmlns:a16="http://schemas.microsoft.com/office/drawing/2014/main" id="{6E16BF98-FE99-F7A0-4635-3FDF17FCB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127" y="422909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2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FE59-1331-EFCA-3D2B-58A32052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Pen Drive   </a:t>
            </a:r>
            <a:r>
              <a:rPr lang="en-GB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A1EE0-2850-7B0E-2EFA-F1406FB2E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It’s popularly called as USB </a:t>
            </a:r>
          </a:p>
          <a:p>
            <a:r>
              <a:rPr lang="en-GB" sz="4000" dirty="0"/>
              <a:t>OR thumb drive</a:t>
            </a:r>
          </a:p>
          <a:p>
            <a:r>
              <a:rPr lang="en-GB" sz="4000" dirty="0"/>
              <a:t>It has more capacity data – </a:t>
            </a:r>
            <a:r>
              <a:rPr lang="en-GB" sz="4000" dirty="0" err="1"/>
              <a:t>upto</a:t>
            </a:r>
            <a:r>
              <a:rPr lang="en-GB" sz="4000" dirty="0"/>
              <a:t> 64 GB</a:t>
            </a:r>
          </a:p>
        </p:txBody>
      </p:sp>
      <p:pic>
        <p:nvPicPr>
          <p:cNvPr id="4" name="Picture 8" descr="Sandisk Cruzer Blade CZ50 USB Flash Drive pack of 4 32GB USB 2.0 Pendrive -  Buy Sandisk Cruzer Blade CZ50 USB Flash Drive pack of 4 32GB USB 2.0  Pendrive Online at">
            <a:extLst>
              <a:ext uri="{FF2B5EF4-FFF2-40B4-BE49-F238E27FC236}">
                <a16:creationId xmlns:a16="http://schemas.microsoft.com/office/drawing/2014/main" id="{16BD1D7C-83F5-4138-FAE6-E60922B4B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945" y="18010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92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82E7F-8793-59DB-5CE4-D3342966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Card</a:t>
            </a:r>
            <a:r>
              <a:rPr lang="en-GB" dirty="0"/>
              <a:t>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2CA5E-3ECD-440B-D3CA-31DC07869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Used to store audio , video and data files</a:t>
            </a:r>
          </a:p>
          <a:p>
            <a:r>
              <a:rPr lang="en-GB" sz="4000" dirty="0"/>
              <a:t>Stores data permanently</a:t>
            </a:r>
          </a:p>
        </p:txBody>
      </p:sp>
      <p:pic>
        <p:nvPicPr>
          <p:cNvPr id="4" name="Picture 10" descr="Inserting a SIM Card, Memory Card and Battery - YouTube">
            <a:extLst>
              <a:ext uri="{FF2B5EF4-FFF2-40B4-BE49-F238E27FC236}">
                <a16:creationId xmlns:a16="http://schemas.microsoft.com/office/drawing/2014/main" id="{FD11AF6B-7BC9-FC8F-4BEA-2D4A9C60D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291" y="175259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593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7286-B1D1-7D33-CCA5-37E0F0F2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card used in ‘Smart  Phones’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A4725-B909-8220-EA4A-D498D75DA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It increases the storage capacity of </a:t>
            </a:r>
          </a:p>
          <a:p>
            <a:r>
              <a:rPr lang="en-GB" sz="4000" dirty="0"/>
              <a:t>          ‘smart phones’</a:t>
            </a:r>
          </a:p>
        </p:txBody>
      </p:sp>
      <p:pic>
        <p:nvPicPr>
          <p:cNvPr id="4" name="Picture 10" descr="Inserting a SIM Card, Memory Card and Battery - YouTube">
            <a:extLst>
              <a:ext uri="{FF2B5EF4-FFF2-40B4-BE49-F238E27FC236}">
                <a16:creationId xmlns:a16="http://schemas.microsoft.com/office/drawing/2014/main" id="{D1AE8B0B-A84E-B04C-1DBB-533FD15EF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756" y="4191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87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EC82-EAAF-FB6C-D040-E9336E3D0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Storage Device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4F5BA-881C-2707-D6AC-AE05E65AC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A storage device is a hardware that is used to store data and 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162109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C844-21E5-32FF-80BE-B732E6A95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A4450-DEAE-BEA1-0431-C3516816C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Data is a fact or figure stored in computer system</a:t>
            </a:r>
          </a:p>
        </p:txBody>
      </p:sp>
    </p:spTree>
    <p:extLst>
      <p:ext uri="{BB962C8B-B14F-4D97-AF65-F5344CB8AC3E}">
        <p14:creationId xmlns:p14="http://schemas.microsoft.com/office/powerpoint/2010/main" val="96349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4C92-1DCC-CE38-404E-E3AC1555B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798E6-A5DB-0150-4984-A0EE46750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Data is stored either temporarily or permanently</a:t>
            </a:r>
          </a:p>
        </p:txBody>
      </p:sp>
    </p:spTree>
    <p:extLst>
      <p:ext uri="{BB962C8B-B14F-4D97-AF65-F5344CB8AC3E}">
        <p14:creationId xmlns:p14="http://schemas.microsoft.com/office/powerpoint/2010/main" val="255709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CA05-454E-655A-B4F5-087664D2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storage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FB9F-BCC2-E388-7CBE-3C509F12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There are 2 types of storage devices</a:t>
            </a:r>
          </a:p>
          <a:p>
            <a:r>
              <a:rPr lang="en-GB" sz="3600" dirty="0"/>
              <a:t>1. Internal Storage Devices</a:t>
            </a:r>
          </a:p>
          <a:p>
            <a:r>
              <a:rPr lang="en-GB" sz="3600" dirty="0"/>
              <a:t>2. External Storage Devices </a:t>
            </a:r>
          </a:p>
        </p:txBody>
      </p:sp>
    </p:spTree>
    <p:extLst>
      <p:ext uri="{BB962C8B-B14F-4D97-AF65-F5344CB8AC3E}">
        <p14:creationId xmlns:p14="http://schemas.microsoft.com/office/powerpoint/2010/main" val="184970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BF19D-D93E-6D64-3231-8D4B3219A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Internal Storage Devices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0EC94-94B1-799F-54C8-6C9EFB22A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620" y="2050027"/>
            <a:ext cx="10308404" cy="3741174"/>
          </a:xfrm>
        </p:spPr>
        <p:txBody>
          <a:bodyPr>
            <a:noAutofit/>
          </a:bodyPr>
          <a:lstStyle/>
          <a:p>
            <a:r>
              <a:rPr lang="en-GB" sz="3600" dirty="0"/>
              <a:t>It is stored inside a computer system</a:t>
            </a:r>
          </a:p>
          <a:p>
            <a:r>
              <a:rPr lang="en-GB" sz="3600" dirty="0"/>
              <a:t>Also called as</a:t>
            </a:r>
          </a:p>
          <a:p>
            <a:r>
              <a:rPr lang="en-GB" sz="3600" dirty="0"/>
              <a:t>1.  “Primary Memory” of a computer</a:t>
            </a:r>
          </a:p>
          <a:p>
            <a:r>
              <a:rPr lang="en-GB" sz="3600" dirty="0"/>
              <a:t>2. Popularly called as ‘RAM’  </a:t>
            </a:r>
          </a:p>
          <a:p>
            <a:r>
              <a:rPr lang="en-GB" sz="3600" dirty="0"/>
              <a:t>                          </a:t>
            </a:r>
            <a:r>
              <a:rPr lang="en-GB" sz="3600" b="1" dirty="0"/>
              <a:t>Random Access Memory</a:t>
            </a:r>
          </a:p>
        </p:txBody>
      </p:sp>
    </p:spTree>
    <p:extLst>
      <p:ext uri="{BB962C8B-B14F-4D97-AF65-F5344CB8AC3E}">
        <p14:creationId xmlns:p14="http://schemas.microsoft.com/office/powerpoint/2010/main" val="394239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5683A-4DA2-BAE6-E740-3CAED3B0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External Storage Devices </a:t>
            </a:r>
          </a:p>
        </p:txBody>
      </p:sp>
      <p:pic>
        <p:nvPicPr>
          <p:cNvPr id="1026" name="Picture 2" descr="Image result for cd">
            <a:extLst>
              <a:ext uri="{FF2B5EF4-FFF2-40B4-BE49-F238E27FC236}">
                <a16:creationId xmlns:a16="http://schemas.microsoft.com/office/drawing/2014/main" id="{E895602B-A030-4AF4-5D72-237C32949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2438399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VD Full Form | What is Digital Versatile Disc - javatpoint">
            <a:extLst>
              <a:ext uri="{FF2B5EF4-FFF2-40B4-BE49-F238E27FC236}">
                <a16:creationId xmlns:a16="http://schemas.microsoft.com/office/drawing/2014/main" id="{D718FA8B-7CA0-7A28-9068-E7B1BDA478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141" y="227647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carbonate Plastic Audio Video Blank DVD at Rs 1200/100 pcs in New Delhi  | ID: 9894454362">
            <a:extLst>
              <a:ext uri="{FF2B5EF4-FFF2-40B4-BE49-F238E27FC236}">
                <a16:creationId xmlns:a16="http://schemas.microsoft.com/office/drawing/2014/main" id="{5667B8A9-C6B6-537B-E8B1-32B5415F2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117" y="201034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ndisk Cruzer Blade CZ50 USB Flash Drive pack of 4 32GB USB 2.0 Pendrive -  Buy Sandisk Cruzer Blade CZ50 USB Flash Drive pack of 4 32GB USB 2.0  Pendrive Online at">
            <a:extLst>
              <a:ext uri="{FF2B5EF4-FFF2-40B4-BE49-F238E27FC236}">
                <a16:creationId xmlns:a16="http://schemas.microsoft.com/office/drawing/2014/main" id="{146F44C1-0963-1480-33EE-F5516D913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34" y="300715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nserting a SIM Card, Memory Card and Battery - YouTube">
            <a:extLst>
              <a:ext uri="{FF2B5EF4-FFF2-40B4-BE49-F238E27FC236}">
                <a16:creationId xmlns:a16="http://schemas.microsoft.com/office/drawing/2014/main" id="{64D98101-2805-8336-AE29-91354FA50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76" y="469106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99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EAD72-7BBC-D523-F2C7-314EADAC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External Storage Devices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81B3-125B-6D39-7784-6D39EAC08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640" y="2079523"/>
            <a:ext cx="10485384" cy="3711677"/>
          </a:xfrm>
        </p:spPr>
        <p:txBody>
          <a:bodyPr>
            <a:normAutofit/>
          </a:bodyPr>
          <a:lstStyle/>
          <a:p>
            <a:r>
              <a:rPr lang="en-GB" sz="3600" dirty="0"/>
              <a:t>These devices store data outside the computer system</a:t>
            </a:r>
          </a:p>
          <a:p>
            <a:r>
              <a:rPr lang="en-GB" sz="3600" dirty="0"/>
              <a:t>These devices are also called as ‘Secondary Memory’</a:t>
            </a:r>
          </a:p>
          <a:p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4233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2220-E041-17E6-BF2E-D0D6B94B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Compact Disc  (CD)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414A-261C-B390-52E1-3EAA7A7F5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7000"/>
            <a:ext cx="7977742" cy="1752600"/>
          </a:xfrm>
        </p:spPr>
        <p:txBody>
          <a:bodyPr>
            <a:normAutofit/>
          </a:bodyPr>
          <a:lstStyle/>
          <a:p>
            <a:r>
              <a:rPr lang="en-GB" sz="3600" dirty="0"/>
              <a:t>CD is a portable storage device                     </a:t>
            </a:r>
          </a:p>
          <a:p>
            <a:r>
              <a:rPr lang="en-GB" sz="3600" dirty="0"/>
              <a:t>Used to stored text , audio and videos </a:t>
            </a:r>
          </a:p>
        </p:txBody>
      </p:sp>
      <p:pic>
        <p:nvPicPr>
          <p:cNvPr id="4" name="Picture 2" descr="Image result for cd">
            <a:extLst>
              <a:ext uri="{FF2B5EF4-FFF2-40B4-BE49-F238E27FC236}">
                <a16:creationId xmlns:a16="http://schemas.microsoft.com/office/drawing/2014/main" id="{0EA464C8-F34F-A465-2900-72B12AEEA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439" y="2667000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29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56</TotalTime>
  <Words>208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Parallax</vt:lpstr>
      <vt:lpstr>Storage Devices </vt:lpstr>
      <vt:lpstr>Storage Device </vt:lpstr>
      <vt:lpstr>Data</vt:lpstr>
      <vt:lpstr>Data</vt:lpstr>
      <vt:lpstr>Types of storage Devices</vt:lpstr>
      <vt:lpstr>Internal Storage Devices </vt:lpstr>
      <vt:lpstr>External Storage Devices </vt:lpstr>
      <vt:lpstr>External Storage Devices </vt:lpstr>
      <vt:lpstr>Compact Disc  (CD)  </vt:lpstr>
      <vt:lpstr>Digital Versatile Disc     DVD</vt:lpstr>
      <vt:lpstr>Pen Drive     </vt:lpstr>
      <vt:lpstr>Data Card       </vt:lpstr>
      <vt:lpstr>Data card used in ‘Smart  Phones’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Devices </dc:title>
  <dc:creator>Fareesa</dc:creator>
  <cp:lastModifiedBy>Asad ahmed</cp:lastModifiedBy>
  <cp:revision>16</cp:revision>
  <dcterms:created xsi:type="dcterms:W3CDTF">2022-10-05T19:08:20Z</dcterms:created>
  <dcterms:modified xsi:type="dcterms:W3CDTF">2022-10-08T17:55:34Z</dcterms:modified>
</cp:coreProperties>
</file>