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BAC939-B226-40FA-A547-1755AC4A736F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72644798-9C73-4FA7-9B01-70802B92EF21}">
      <dgm:prSet/>
      <dgm:spPr/>
      <dgm:t>
        <a:bodyPr/>
        <a:lstStyle/>
        <a:p>
          <a:r>
            <a:rPr lang="en-GB"/>
            <a:t>Types of Computers </a:t>
          </a:r>
        </a:p>
      </dgm:t>
    </dgm:pt>
    <dgm:pt modelId="{A1022CD5-72BB-4B44-8EB2-036C2B6533E6}" type="parTrans" cxnId="{98F13407-ADDA-461B-A198-4539B036E107}">
      <dgm:prSet/>
      <dgm:spPr/>
      <dgm:t>
        <a:bodyPr/>
        <a:lstStyle/>
        <a:p>
          <a:endParaRPr lang="en-GB"/>
        </a:p>
      </dgm:t>
    </dgm:pt>
    <dgm:pt modelId="{E6B1CC47-A3DC-46CA-9D3C-20C459399F39}" type="sibTrans" cxnId="{98F13407-ADDA-461B-A198-4539B036E107}">
      <dgm:prSet/>
      <dgm:spPr/>
      <dgm:t>
        <a:bodyPr/>
        <a:lstStyle/>
        <a:p>
          <a:endParaRPr lang="en-GB"/>
        </a:p>
      </dgm:t>
    </dgm:pt>
    <dgm:pt modelId="{CA2F74EB-D842-493B-BED8-4B52B69E9BF5}" type="pres">
      <dgm:prSet presAssocID="{F2BAC939-B226-40FA-A547-1755AC4A736F}" presName="linear" presStyleCnt="0">
        <dgm:presLayoutVars>
          <dgm:animLvl val="lvl"/>
          <dgm:resizeHandles val="exact"/>
        </dgm:presLayoutVars>
      </dgm:prSet>
      <dgm:spPr/>
    </dgm:pt>
    <dgm:pt modelId="{40D0D534-204C-45AC-A705-201554FAA2B0}" type="pres">
      <dgm:prSet presAssocID="{72644798-9C73-4FA7-9B01-70802B92EF2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8F13407-ADDA-461B-A198-4539B036E107}" srcId="{F2BAC939-B226-40FA-A547-1755AC4A736F}" destId="{72644798-9C73-4FA7-9B01-70802B92EF21}" srcOrd="0" destOrd="0" parTransId="{A1022CD5-72BB-4B44-8EB2-036C2B6533E6}" sibTransId="{E6B1CC47-A3DC-46CA-9D3C-20C459399F39}"/>
    <dgm:cxn modelId="{79920B1C-BD32-4B64-A525-7B54470A05A8}" type="presOf" srcId="{72644798-9C73-4FA7-9B01-70802B92EF21}" destId="{40D0D534-204C-45AC-A705-201554FAA2B0}" srcOrd="0" destOrd="0" presId="urn:microsoft.com/office/officeart/2005/8/layout/vList2"/>
    <dgm:cxn modelId="{D11E43B1-B987-457D-A26E-2A634AC69DDF}" type="presOf" srcId="{F2BAC939-B226-40FA-A547-1755AC4A736F}" destId="{CA2F74EB-D842-493B-BED8-4B52B69E9BF5}" srcOrd="0" destOrd="0" presId="urn:microsoft.com/office/officeart/2005/8/layout/vList2"/>
    <dgm:cxn modelId="{16619EDE-BA22-42EE-9EA7-B72DAA9D947A}" type="presParOf" srcId="{CA2F74EB-D842-493B-BED8-4B52B69E9BF5}" destId="{40D0D534-204C-45AC-A705-201554FAA2B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B6B1D0-81A8-4956-9D6D-E0C9EA9B04AA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AB342F2D-BF93-4CD9-A465-B6432E221D8B}">
      <dgm:prSet/>
      <dgm:spPr/>
      <dgm:t>
        <a:bodyPr/>
        <a:lstStyle/>
        <a:p>
          <a:r>
            <a:rPr lang="en-GB"/>
            <a:t>Lets learn different Types of computers</a:t>
          </a:r>
        </a:p>
      </dgm:t>
    </dgm:pt>
    <dgm:pt modelId="{9AE5FF7A-B0CC-4615-9734-E6EA15EBFB5B}" type="parTrans" cxnId="{A791023B-AA87-4273-B2D2-4B27CF5F4FFB}">
      <dgm:prSet/>
      <dgm:spPr/>
      <dgm:t>
        <a:bodyPr/>
        <a:lstStyle/>
        <a:p>
          <a:endParaRPr lang="en-GB"/>
        </a:p>
      </dgm:t>
    </dgm:pt>
    <dgm:pt modelId="{660F5898-10BD-47EE-9FBA-02E4589590E2}" type="sibTrans" cxnId="{A791023B-AA87-4273-B2D2-4B27CF5F4FFB}">
      <dgm:prSet/>
      <dgm:spPr/>
      <dgm:t>
        <a:bodyPr/>
        <a:lstStyle/>
        <a:p>
          <a:endParaRPr lang="en-GB"/>
        </a:p>
      </dgm:t>
    </dgm:pt>
    <dgm:pt modelId="{107DF0E0-7FB8-4D61-9079-6E90B9C6DBC8}" type="pres">
      <dgm:prSet presAssocID="{5AB6B1D0-81A8-4956-9D6D-E0C9EA9B04AA}" presName="linear" presStyleCnt="0">
        <dgm:presLayoutVars>
          <dgm:animLvl val="lvl"/>
          <dgm:resizeHandles val="exact"/>
        </dgm:presLayoutVars>
      </dgm:prSet>
      <dgm:spPr/>
    </dgm:pt>
    <dgm:pt modelId="{CFB8067F-38A8-4434-BB3C-FAF800A417FB}" type="pres">
      <dgm:prSet presAssocID="{AB342F2D-BF93-4CD9-A465-B6432E221D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791023B-AA87-4273-B2D2-4B27CF5F4FFB}" srcId="{5AB6B1D0-81A8-4956-9D6D-E0C9EA9B04AA}" destId="{AB342F2D-BF93-4CD9-A465-B6432E221D8B}" srcOrd="0" destOrd="0" parTransId="{9AE5FF7A-B0CC-4615-9734-E6EA15EBFB5B}" sibTransId="{660F5898-10BD-47EE-9FBA-02E4589590E2}"/>
    <dgm:cxn modelId="{573F567E-7CC9-435E-A557-2C5D3799CB1B}" type="presOf" srcId="{AB342F2D-BF93-4CD9-A465-B6432E221D8B}" destId="{CFB8067F-38A8-4434-BB3C-FAF800A417FB}" srcOrd="0" destOrd="0" presId="urn:microsoft.com/office/officeart/2005/8/layout/vList2"/>
    <dgm:cxn modelId="{0CAB68EA-42A7-44F8-B33C-8272874747A4}" type="presOf" srcId="{5AB6B1D0-81A8-4956-9D6D-E0C9EA9B04AA}" destId="{107DF0E0-7FB8-4D61-9079-6E90B9C6DBC8}" srcOrd="0" destOrd="0" presId="urn:microsoft.com/office/officeart/2005/8/layout/vList2"/>
    <dgm:cxn modelId="{C0973E79-B88C-4002-A95A-F3C3B42CCCDE}" type="presParOf" srcId="{107DF0E0-7FB8-4D61-9079-6E90B9C6DBC8}" destId="{CFB8067F-38A8-4434-BB3C-FAF800A417F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76A2E6-5653-4CA8-A25A-904CC1C53329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E5A6ADB0-1E27-4F7E-B38C-9F4DE8F1C42F}">
      <dgm:prSet/>
      <dgm:spPr/>
      <dgm:t>
        <a:bodyPr/>
        <a:lstStyle/>
        <a:p>
          <a:r>
            <a:rPr lang="en-GB"/>
            <a:t>Desktop computer</a:t>
          </a:r>
        </a:p>
      </dgm:t>
    </dgm:pt>
    <dgm:pt modelId="{384A0167-B5A0-45FD-90F9-99178223A0FD}" type="parTrans" cxnId="{5645D86B-C413-4224-9F16-03FD767393D3}">
      <dgm:prSet/>
      <dgm:spPr/>
      <dgm:t>
        <a:bodyPr/>
        <a:lstStyle/>
        <a:p>
          <a:endParaRPr lang="en-GB"/>
        </a:p>
      </dgm:t>
    </dgm:pt>
    <dgm:pt modelId="{E690E536-31F9-46B2-B972-5B14830F3B16}" type="sibTrans" cxnId="{5645D86B-C413-4224-9F16-03FD767393D3}">
      <dgm:prSet/>
      <dgm:spPr/>
      <dgm:t>
        <a:bodyPr/>
        <a:lstStyle/>
        <a:p>
          <a:endParaRPr lang="en-GB"/>
        </a:p>
      </dgm:t>
    </dgm:pt>
    <dgm:pt modelId="{108B34F1-FB3A-448F-A34A-57AD188A31C8}" type="pres">
      <dgm:prSet presAssocID="{3276A2E6-5653-4CA8-A25A-904CC1C53329}" presName="linear" presStyleCnt="0">
        <dgm:presLayoutVars>
          <dgm:animLvl val="lvl"/>
          <dgm:resizeHandles val="exact"/>
        </dgm:presLayoutVars>
      </dgm:prSet>
      <dgm:spPr/>
    </dgm:pt>
    <dgm:pt modelId="{EB8F6C8C-259F-4608-87CF-3CB5E408F97B}" type="pres">
      <dgm:prSet presAssocID="{E5A6ADB0-1E27-4F7E-B38C-9F4DE8F1C42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645D86B-C413-4224-9F16-03FD767393D3}" srcId="{3276A2E6-5653-4CA8-A25A-904CC1C53329}" destId="{E5A6ADB0-1E27-4F7E-B38C-9F4DE8F1C42F}" srcOrd="0" destOrd="0" parTransId="{384A0167-B5A0-45FD-90F9-99178223A0FD}" sibTransId="{E690E536-31F9-46B2-B972-5B14830F3B16}"/>
    <dgm:cxn modelId="{5F96A59F-FC71-4172-8A87-5BDEA59B75DD}" type="presOf" srcId="{E5A6ADB0-1E27-4F7E-B38C-9F4DE8F1C42F}" destId="{EB8F6C8C-259F-4608-87CF-3CB5E408F97B}" srcOrd="0" destOrd="0" presId="urn:microsoft.com/office/officeart/2005/8/layout/vList2"/>
    <dgm:cxn modelId="{3B171CB2-886C-420D-B615-BFCBAF439849}" type="presOf" srcId="{3276A2E6-5653-4CA8-A25A-904CC1C53329}" destId="{108B34F1-FB3A-448F-A34A-57AD188A31C8}" srcOrd="0" destOrd="0" presId="urn:microsoft.com/office/officeart/2005/8/layout/vList2"/>
    <dgm:cxn modelId="{E573F251-F7C1-4B07-8A91-9B3A3E94551C}" type="presParOf" srcId="{108B34F1-FB3A-448F-A34A-57AD188A31C8}" destId="{EB8F6C8C-259F-4608-87CF-3CB5E408F97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23FB7E-4E96-42B4-B143-0879EAD29C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4F7179F2-B924-4798-9EA6-A4989E49513B}">
      <dgm:prSet/>
      <dgm:spPr/>
      <dgm:t>
        <a:bodyPr/>
        <a:lstStyle/>
        <a:p>
          <a:r>
            <a:rPr lang="en-GB" dirty="0"/>
            <a:t>It is kept on the desk</a:t>
          </a:r>
        </a:p>
      </dgm:t>
    </dgm:pt>
    <dgm:pt modelId="{931FBE2B-7009-4C9A-8268-4C2ED7E3BBF0}" type="parTrans" cxnId="{FD04AAEC-CD66-4053-BF93-6B1561372E82}">
      <dgm:prSet/>
      <dgm:spPr/>
      <dgm:t>
        <a:bodyPr/>
        <a:lstStyle/>
        <a:p>
          <a:endParaRPr lang="en-GB"/>
        </a:p>
      </dgm:t>
    </dgm:pt>
    <dgm:pt modelId="{C3E21881-91A0-44D0-92E4-8D00D8BC1CD3}" type="sibTrans" cxnId="{FD04AAEC-CD66-4053-BF93-6B1561372E82}">
      <dgm:prSet/>
      <dgm:spPr/>
      <dgm:t>
        <a:bodyPr/>
        <a:lstStyle/>
        <a:p>
          <a:endParaRPr lang="en-GB"/>
        </a:p>
      </dgm:t>
    </dgm:pt>
    <dgm:pt modelId="{40309733-EF19-419C-97D3-CA9AB8F69F7F}">
      <dgm:prSet/>
      <dgm:spPr/>
      <dgm:t>
        <a:bodyPr/>
        <a:lstStyle/>
        <a:p>
          <a:r>
            <a:rPr lang="en-GB"/>
            <a:t>It is big in size</a:t>
          </a:r>
        </a:p>
      </dgm:t>
    </dgm:pt>
    <dgm:pt modelId="{718AD37B-7087-4D28-AA72-B72C3846F1D9}" type="parTrans" cxnId="{8EAEE26F-41DA-464F-8EDD-C1951FBB3E98}">
      <dgm:prSet/>
      <dgm:spPr/>
      <dgm:t>
        <a:bodyPr/>
        <a:lstStyle/>
        <a:p>
          <a:endParaRPr lang="en-GB"/>
        </a:p>
      </dgm:t>
    </dgm:pt>
    <dgm:pt modelId="{EBD7C3B8-19B0-4DBE-87F7-7FC6834A625D}" type="sibTrans" cxnId="{8EAEE26F-41DA-464F-8EDD-C1951FBB3E98}">
      <dgm:prSet/>
      <dgm:spPr/>
      <dgm:t>
        <a:bodyPr/>
        <a:lstStyle/>
        <a:p>
          <a:endParaRPr lang="en-GB"/>
        </a:p>
      </dgm:t>
    </dgm:pt>
    <dgm:pt modelId="{7527599B-FF8B-4749-BC89-54F0C4B9ABDE}">
      <dgm:prSet/>
      <dgm:spPr/>
      <dgm:t>
        <a:bodyPr/>
        <a:lstStyle/>
        <a:p>
          <a:r>
            <a:rPr lang="en-GB" dirty="0"/>
            <a:t>Difficult to carry                </a:t>
          </a:r>
        </a:p>
      </dgm:t>
    </dgm:pt>
    <dgm:pt modelId="{DD880D55-0DD8-40D7-A0D0-2A0FC6F40A16}" type="parTrans" cxnId="{FB5C8BD6-2307-4C24-A2D8-8F76CF45C0F1}">
      <dgm:prSet/>
      <dgm:spPr/>
      <dgm:t>
        <a:bodyPr/>
        <a:lstStyle/>
        <a:p>
          <a:endParaRPr lang="en-GB"/>
        </a:p>
      </dgm:t>
    </dgm:pt>
    <dgm:pt modelId="{CC9757EE-0ACC-45FB-A400-BD8728DE4F04}" type="sibTrans" cxnId="{FB5C8BD6-2307-4C24-A2D8-8F76CF45C0F1}">
      <dgm:prSet/>
      <dgm:spPr/>
      <dgm:t>
        <a:bodyPr/>
        <a:lstStyle/>
        <a:p>
          <a:endParaRPr lang="en-GB"/>
        </a:p>
      </dgm:t>
    </dgm:pt>
    <dgm:pt modelId="{A3F2180E-7C80-4AE0-B7CC-78D1026B2A7F}" type="pres">
      <dgm:prSet presAssocID="{6A23FB7E-4E96-42B4-B143-0879EAD29CEB}" presName="linear" presStyleCnt="0">
        <dgm:presLayoutVars>
          <dgm:animLvl val="lvl"/>
          <dgm:resizeHandles val="exact"/>
        </dgm:presLayoutVars>
      </dgm:prSet>
      <dgm:spPr/>
    </dgm:pt>
    <dgm:pt modelId="{1E93F970-A85A-41ED-B909-82B3DF69DF88}" type="pres">
      <dgm:prSet presAssocID="{4F7179F2-B924-4798-9EA6-A4989E4951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44E61AC-AC54-47FC-9DFE-2647723FC2D5}" type="pres">
      <dgm:prSet presAssocID="{C3E21881-91A0-44D0-92E4-8D00D8BC1CD3}" presName="spacer" presStyleCnt="0"/>
      <dgm:spPr/>
    </dgm:pt>
    <dgm:pt modelId="{6F9D948C-FCDA-4944-89AE-482ECCDC0526}" type="pres">
      <dgm:prSet presAssocID="{40309733-EF19-419C-97D3-CA9AB8F69F7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6D73961-AE35-41ED-8456-E7C6E2B27CAE}" type="pres">
      <dgm:prSet presAssocID="{EBD7C3B8-19B0-4DBE-87F7-7FC6834A625D}" presName="spacer" presStyleCnt="0"/>
      <dgm:spPr/>
    </dgm:pt>
    <dgm:pt modelId="{60EEA98A-ED72-479C-BDD0-B4C55B6D323B}" type="pres">
      <dgm:prSet presAssocID="{7527599B-FF8B-4749-BC89-54F0C4B9ABD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5B0D715-83CD-4FD9-9E6A-85036DA1FB0F}" type="presOf" srcId="{6A23FB7E-4E96-42B4-B143-0879EAD29CEB}" destId="{A3F2180E-7C80-4AE0-B7CC-78D1026B2A7F}" srcOrd="0" destOrd="0" presId="urn:microsoft.com/office/officeart/2005/8/layout/vList2"/>
    <dgm:cxn modelId="{4AF17D20-A113-4D4B-95DE-B9B8EF3FC0E7}" type="presOf" srcId="{4F7179F2-B924-4798-9EA6-A4989E49513B}" destId="{1E93F970-A85A-41ED-B909-82B3DF69DF88}" srcOrd="0" destOrd="0" presId="urn:microsoft.com/office/officeart/2005/8/layout/vList2"/>
    <dgm:cxn modelId="{84855334-0C49-4707-A43B-13A4F0B6FF5D}" type="presOf" srcId="{40309733-EF19-419C-97D3-CA9AB8F69F7F}" destId="{6F9D948C-FCDA-4944-89AE-482ECCDC0526}" srcOrd="0" destOrd="0" presId="urn:microsoft.com/office/officeart/2005/8/layout/vList2"/>
    <dgm:cxn modelId="{920A115C-7B60-45C2-A5D1-AE944E4DA2F3}" type="presOf" srcId="{7527599B-FF8B-4749-BC89-54F0C4B9ABDE}" destId="{60EEA98A-ED72-479C-BDD0-B4C55B6D323B}" srcOrd="0" destOrd="0" presId="urn:microsoft.com/office/officeart/2005/8/layout/vList2"/>
    <dgm:cxn modelId="{8EAEE26F-41DA-464F-8EDD-C1951FBB3E98}" srcId="{6A23FB7E-4E96-42B4-B143-0879EAD29CEB}" destId="{40309733-EF19-419C-97D3-CA9AB8F69F7F}" srcOrd="1" destOrd="0" parTransId="{718AD37B-7087-4D28-AA72-B72C3846F1D9}" sibTransId="{EBD7C3B8-19B0-4DBE-87F7-7FC6834A625D}"/>
    <dgm:cxn modelId="{FB5C8BD6-2307-4C24-A2D8-8F76CF45C0F1}" srcId="{6A23FB7E-4E96-42B4-B143-0879EAD29CEB}" destId="{7527599B-FF8B-4749-BC89-54F0C4B9ABDE}" srcOrd="2" destOrd="0" parTransId="{DD880D55-0DD8-40D7-A0D0-2A0FC6F40A16}" sibTransId="{CC9757EE-0ACC-45FB-A400-BD8728DE4F04}"/>
    <dgm:cxn modelId="{FD04AAEC-CD66-4053-BF93-6B1561372E82}" srcId="{6A23FB7E-4E96-42B4-B143-0879EAD29CEB}" destId="{4F7179F2-B924-4798-9EA6-A4989E49513B}" srcOrd="0" destOrd="0" parTransId="{931FBE2B-7009-4C9A-8268-4C2ED7E3BBF0}" sibTransId="{C3E21881-91A0-44D0-92E4-8D00D8BC1CD3}"/>
    <dgm:cxn modelId="{E55B7D0F-8DBF-4195-8844-9860EF076CDA}" type="presParOf" srcId="{A3F2180E-7C80-4AE0-B7CC-78D1026B2A7F}" destId="{1E93F970-A85A-41ED-B909-82B3DF69DF88}" srcOrd="0" destOrd="0" presId="urn:microsoft.com/office/officeart/2005/8/layout/vList2"/>
    <dgm:cxn modelId="{D176826C-DB2F-4014-BAF7-B927D20D737D}" type="presParOf" srcId="{A3F2180E-7C80-4AE0-B7CC-78D1026B2A7F}" destId="{A44E61AC-AC54-47FC-9DFE-2647723FC2D5}" srcOrd="1" destOrd="0" presId="urn:microsoft.com/office/officeart/2005/8/layout/vList2"/>
    <dgm:cxn modelId="{AC4ABEBE-A82D-4E76-9451-74444FC6F524}" type="presParOf" srcId="{A3F2180E-7C80-4AE0-B7CC-78D1026B2A7F}" destId="{6F9D948C-FCDA-4944-89AE-482ECCDC0526}" srcOrd="2" destOrd="0" presId="urn:microsoft.com/office/officeart/2005/8/layout/vList2"/>
    <dgm:cxn modelId="{0FACCAF2-1793-46B9-BA7F-627012079041}" type="presParOf" srcId="{A3F2180E-7C80-4AE0-B7CC-78D1026B2A7F}" destId="{B6D73961-AE35-41ED-8456-E7C6E2B27CAE}" srcOrd="3" destOrd="0" presId="urn:microsoft.com/office/officeart/2005/8/layout/vList2"/>
    <dgm:cxn modelId="{1DF1619F-8C1D-49A4-8BC7-A83BDC06F18F}" type="presParOf" srcId="{A3F2180E-7C80-4AE0-B7CC-78D1026B2A7F}" destId="{60EEA98A-ED72-479C-BDD0-B4C55B6D323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6B6BBB-945B-4EAA-8EC7-862238217F8C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2907AE85-D0AA-4639-9682-27576C87D820}">
      <dgm:prSet/>
      <dgm:spPr/>
      <dgm:t>
        <a:bodyPr/>
        <a:lstStyle/>
        <a:p>
          <a:r>
            <a:rPr lang="en-GB"/>
            <a:t>Laptop</a:t>
          </a:r>
        </a:p>
      </dgm:t>
    </dgm:pt>
    <dgm:pt modelId="{109B5275-1E99-4DCC-8A9C-704E851C56F2}" type="parTrans" cxnId="{CAC7204F-39F0-4B75-9742-F6CA59FDAD92}">
      <dgm:prSet/>
      <dgm:spPr/>
      <dgm:t>
        <a:bodyPr/>
        <a:lstStyle/>
        <a:p>
          <a:endParaRPr lang="en-GB"/>
        </a:p>
      </dgm:t>
    </dgm:pt>
    <dgm:pt modelId="{928EAC35-FA6C-480F-A9C7-420DB15B2E33}" type="sibTrans" cxnId="{CAC7204F-39F0-4B75-9742-F6CA59FDAD92}">
      <dgm:prSet/>
      <dgm:spPr/>
      <dgm:t>
        <a:bodyPr/>
        <a:lstStyle/>
        <a:p>
          <a:endParaRPr lang="en-GB"/>
        </a:p>
      </dgm:t>
    </dgm:pt>
    <dgm:pt modelId="{EEAE7E5D-9A6E-4F3A-9E6A-6FC79E8FB5DB}" type="pres">
      <dgm:prSet presAssocID="{036B6BBB-945B-4EAA-8EC7-862238217F8C}" presName="linear" presStyleCnt="0">
        <dgm:presLayoutVars>
          <dgm:animLvl val="lvl"/>
          <dgm:resizeHandles val="exact"/>
        </dgm:presLayoutVars>
      </dgm:prSet>
      <dgm:spPr/>
    </dgm:pt>
    <dgm:pt modelId="{CF0F6107-E176-447E-A280-9F600987294D}" type="pres">
      <dgm:prSet presAssocID="{2907AE85-D0AA-4639-9682-27576C87D82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AC7204F-39F0-4B75-9742-F6CA59FDAD92}" srcId="{036B6BBB-945B-4EAA-8EC7-862238217F8C}" destId="{2907AE85-D0AA-4639-9682-27576C87D820}" srcOrd="0" destOrd="0" parTransId="{109B5275-1E99-4DCC-8A9C-704E851C56F2}" sibTransId="{928EAC35-FA6C-480F-A9C7-420DB15B2E33}"/>
    <dgm:cxn modelId="{4B9BC799-8A29-4D76-82B3-5F0762E32E27}" type="presOf" srcId="{2907AE85-D0AA-4639-9682-27576C87D820}" destId="{CF0F6107-E176-447E-A280-9F600987294D}" srcOrd="0" destOrd="0" presId="urn:microsoft.com/office/officeart/2005/8/layout/vList2"/>
    <dgm:cxn modelId="{7D4027E0-F68F-464F-8383-B6B83D3A8D0F}" type="presOf" srcId="{036B6BBB-945B-4EAA-8EC7-862238217F8C}" destId="{EEAE7E5D-9A6E-4F3A-9E6A-6FC79E8FB5DB}" srcOrd="0" destOrd="0" presId="urn:microsoft.com/office/officeart/2005/8/layout/vList2"/>
    <dgm:cxn modelId="{748234A3-6A5D-42C5-9719-FFBB12A4A480}" type="presParOf" srcId="{EEAE7E5D-9A6E-4F3A-9E6A-6FC79E8FB5DB}" destId="{CF0F6107-E176-447E-A280-9F60098729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04FCBA-63CB-48C4-995C-103711DD7677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6B7E54FA-FD82-4F29-B590-F80374E8FD8E}">
      <dgm:prSet/>
      <dgm:spPr/>
      <dgm:t>
        <a:bodyPr/>
        <a:lstStyle/>
        <a:p>
          <a:r>
            <a:rPr lang="en-GB" dirty="0"/>
            <a:t>It can be kept on lap</a:t>
          </a:r>
        </a:p>
      </dgm:t>
    </dgm:pt>
    <dgm:pt modelId="{921E47F5-1033-42F9-A6A7-8CB0676F9FEA}" type="parTrans" cxnId="{6BE9994B-C983-4D72-BB45-471C89DDCA9B}">
      <dgm:prSet/>
      <dgm:spPr/>
      <dgm:t>
        <a:bodyPr/>
        <a:lstStyle/>
        <a:p>
          <a:endParaRPr lang="en-GB"/>
        </a:p>
      </dgm:t>
    </dgm:pt>
    <dgm:pt modelId="{437FD51B-AA0F-4D91-8312-6D189F1DAC1E}" type="sibTrans" cxnId="{6BE9994B-C983-4D72-BB45-471C89DDCA9B}">
      <dgm:prSet/>
      <dgm:spPr/>
      <dgm:t>
        <a:bodyPr/>
        <a:lstStyle/>
        <a:p>
          <a:endParaRPr lang="en-GB"/>
        </a:p>
      </dgm:t>
    </dgm:pt>
    <dgm:pt modelId="{63CCC3DC-BFE3-4B2C-8391-182077679450}">
      <dgm:prSet/>
      <dgm:spPr/>
      <dgm:t>
        <a:bodyPr/>
        <a:lstStyle/>
        <a:p>
          <a:r>
            <a:rPr lang="en-GB" dirty="0"/>
            <a:t>Smaller in size</a:t>
          </a:r>
        </a:p>
      </dgm:t>
    </dgm:pt>
    <dgm:pt modelId="{29E974F7-5FD2-423C-8359-91E280AA8A14}" type="parTrans" cxnId="{7AE93AA0-A07D-46C8-B4F1-33D173E3945A}">
      <dgm:prSet/>
      <dgm:spPr/>
      <dgm:t>
        <a:bodyPr/>
        <a:lstStyle/>
        <a:p>
          <a:endParaRPr lang="en-GB"/>
        </a:p>
      </dgm:t>
    </dgm:pt>
    <dgm:pt modelId="{B42E46CB-B03E-4E17-A92D-5BAB5CB25F3D}" type="sibTrans" cxnId="{7AE93AA0-A07D-46C8-B4F1-33D173E3945A}">
      <dgm:prSet/>
      <dgm:spPr/>
      <dgm:t>
        <a:bodyPr/>
        <a:lstStyle/>
        <a:p>
          <a:endParaRPr lang="en-GB"/>
        </a:p>
      </dgm:t>
    </dgm:pt>
    <dgm:pt modelId="{0CD073D6-323C-4748-916B-ABFA80D2AC5B}">
      <dgm:prSet/>
      <dgm:spPr/>
      <dgm:t>
        <a:bodyPr/>
        <a:lstStyle/>
        <a:p>
          <a:r>
            <a:rPr lang="en-GB" dirty="0"/>
            <a:t>Easy to carry                       </a:t>
          </a:r>
        </a:p>
      </dgm:t>
    </dgm:pt>
    <dgm:pt modelId="{32BDB4ED-6EC6-4AC7-BDB2-1970AEC0EBCA}" type="parTrans" cxnId="{04CB7675-C0EF-4194-95D3-6A4568111F58}">
      <dgm:prSet/>
      <dgm:spPr/>
      <dgm:t>
        <a:bodyPr/>
        <a:lstStyle/>
        <a:p>
          <a:endParaRPr lang="en-GB"/>
        </a:p>
      </dgm:t>
    </dgm:pt>
    <dgm:pt modelId="{A2547466-2993-4B31-9964-61F019939C18}" type="sibTrans" cxnId="{04CB7675-C0EF-4194-95D3-6A4568111F58}">
      <dgm:prSet/>
      <dgm:spPr/>
      <dgm:t>
        <a:bodyPr/>
        <a:lstStyle/>
        <a:p>
          <a:endParaRPr lang="en-GB"/>
        </a:p>
      </dgm:t>
    </dgm:pt>
    <dgm:pt modelId="{6545816B-C0EE-4574-9494-9290EAAAA0B4}" type="pres">
      <dgm:prSet presAssocID="{1804FCBA-63CB-48C4-995C-103711DD7677}" presName="linear" presStyleCnt="0">
        <dgm:presLayoutVars>
          <dgm:animLvl val="lvl"/>
          <dgm:resizeHandles val="exact"/>
        </dgm:presLayoutVars>
      </dgm:prSet>
      <dgm:spPr/>
    </dgm:pt>
    <dgm:pt modelId="{7F84BEA7-E76B-4E02-B802-C8C0ED4E0E14}" type="pres">
      <dgm:prSet presAssocID="{6B7E54FA-FD82-4F29-B590-F80374E8FD8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473E0C-35F3-4BF9-A246-10B13135A1E9}" type="pres">
      <dgm:prSet presAssocID="{437FD51B-AA0F-4D91-8312-6D189F1DAC1E}" presName="spacer" presStyleCnt="0"/>
      <dgm:spPr/>
    </dgm:pt>
    <dgm:pt modelId="{E745EF37-D6FB-4AAA-80FF-C1E6163DB0DF}" type="pres">
      <dgm:prSet presAssocID="{63CCC3DC-BFE3-4B2C-8391-18207767945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7A16E6-301C-490E-AD64-FD0FF7753B6E}" type="pres">
      <dgm:prSet presAssocID="{B42E46CB-B03E-4E17-A92D-5BAB5CB25F3D}" presName="spacer" presStyleCnt="0"/>
      <dgm:spPr/>
    </dgm:pt>
    <dgm:pt modelId="{7F539103-68B1-4D97-B6FA-EA078DC4E2F9}" type="pres">
      <dgm:prSet presAssocID="{0CD073D6-323C-4748-916B-ABFA80D2AC5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BE9994B-C983-4D72-BB45-471C89DDCA9B}" srcId="{1804FCBA-63CB-48C4-995C-103711DD7677}" destId="{6B7E54FA-FD82-4F29-B590-F80374E8FD8E}" srcOrd="0" destOrd="0" parTransId="{921E47F5-1033-42F9-A6A7-8CB0676F9FEA}" sibTransId="{437FD51B-AA0F-4D91-8312-6D189F1DAC1E}"/>
    <dgm:cxn modelId="{04CB7675-C0EF-4194-95D3-6A4568111F58}" srcId="{1804FCBA-63CB-48C4-995C-103711DD7677}" destId="{0CD073D6-323C-4748-916B-ABFA80D2AC5B}" srcOrd="2" destOrd="0" parTransId="{32BDB4ED-6EC6-4AC7-BDB2-1970AEC0EBCA}" sibTransId="{A2547466-2993-4B31-9964-61F019939C18}"/>
    <dgm:cxn modelId="{7AE93AA0-A07D-46C8-B4F1-33D173E3945A}" srcId="{1804FCBA-63CB-48C4-995C-103711DD7677}" destId="{63CCC3DC-BFE3-4B2C-8391-182077679450}" srcOrd="1" destOrd="0" parTransId="{29E974F7-5FD2-423C-8359-91E280AA8A14}" sibTransId="{B42E46CB-B03E-4E17-A92D-5BAB5CB25F3D}"/>
    <dgm:cxn modelId="{5AB368A0-678B-4E57-9848-92CD3BC7C851}" type="presOf" srcId="{0CD073D6-323C-4748-916B-ABFA80D2AC5B}" destId="{7F539103-68B1-4D97-B6FA-EA078DC4E2F9}" srcOrd="0" destOrd="0" presId="urn:microsoft.com/office/officeart/2005/8/layout/vList2"/>
    <dgm:cxn modelId="{53E539D9-6021-4EFF-BAE7-811537CBBFBE}" type="presOf" srcId="{6B7E54FA-FD82-4F29-B590-F80374E8FD8E}" destId="{7F84BEA7-E76B-4E02-B802-C8C0ED4E0E14}" srcOrd="0" destOrd="0" presId="urn:microsoft.com/office/officeart/2005/8/layout/vList2"/>
    <dgm:cxn modelId="{1D3DBDE1-5C49-45D9-BA27-14CB64E836F9}" type="presOf" srcId="{63CCC3DC-BFE3-4B2C-8391-182077679450}" destId="{E745EF37-D6FB-4AAA-80FF-C1E6163DB0DF}" srcOrd="0" destOrd="0" presId="urn:microsoft.com/office/officeart/2005/8/layout/vList2"/>
    <dgm:cxn modelId="{C952F0FD-1406-4691-99F3-CCC3948B3A84}" type="presOf" srcId="{1804FCBA-63CB-48C4-995C-103711DD7677}" destId="{6545816B-C0EE-4574-9494-9290EAAAA0B4}" srcOrd="0" destOrd="0" presId="urn:microsoft.com/office/officeart/2005/8/layout/vList2"/>
    <dgm:cxn modelId="{00AFB3C3-F297-46E8-85C3-EDE544A895C4}" type="presParOf" srcId="{6545816B-C0EE-4574-9494-9290EAAAA0B4}" destId="{7F84BEA7-E76B-4E02-B802-C8C0ED4E0E14}" srcOrd="0" destOrd="0" presId="urn:microsoft.com/office/officeart/2005/8/layout/vList2"/>
    <dgm:cxn modelId="{367F2712-0CF9-4605-AE4A-455950CBDCCA}" type="presParOf" srcId="{6545816B-C0EE-4574-9494-9290EAAAA0B4}" destId="{32473E0C-35F3-4BF9-A246-10B13135A1E9}" srcOrd="1" destOrd="0" presId="urn:microsoft.com/office/officeart/2005/8/layout/vList2"/>
    <dgm:cxn modelId="{2BE0084E-F458-49DB-B512-A64976FEA645}" type="presParOf" srcId="{6545816B-C0EE-4574-9494-9290EAAAA0B4}" destId="{E745EF37-D6FB-4AAA-80FF-C1E6163DB0DF}" srcOrd="2" destOrd="0" presId="urn:microsoft.com/office/officeart/2005/8/layout/vList2"/>
    <dgm:cxn modelId="{D9319349-4E60-4311-A588-FDCA5E40C7A2}" type="presParOf" srcId="{6545816B-C0EE-4574-9494-9290EAAAA0B4}" destId="{A37A16E6-301C-490E-AD64-FD0FF7753B6E}" srcOrd="3" destOrd="0" presId="urn:microsoft.com/office/officeart/2005/8/layout/vList2"/>
    <dgm:cxn modelId="{FF2F904D-C1E1-4E92-813E-1B1E6324F5F1}" type="presParOf" srcId="{6545816B-C0EE-4574-9494-9290EAAAA0B4}" destId="{7F539103-68B1-4D97-B6FA-EA078DC4E2F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D3FCD0-ED97-47E9-B187-6DE8DF01B41D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259AB06-370A-4A36-8280-E8B9F33C2B32}">
      <dgm:prSet/>
      <dgm:spPr/>
      <dgm:t>
        <a:bodyPr/>
        <a:lstStyle/>
        <a:p>
          <a:r>
            <a:rPr lang="en-GB"/>
            <a:t>Palmtop</a:t>
          </a:r>
        </a:p>
      </dgm:t>
    </dgm:pt>
    <dgm:pt modelId="{B31D6BA6-8DA9-4019-A446-D6132DF37453}" type="parTrans" cxnId="{097AD85D-AF86-4A77-87A2-13BDF2C2C083}">
      <dgm:prSet/>
      <dgm:spPr/>
      <dgm:t>
        <a:bodyPr/>
        <a:lstStyle/>
        <a:p>
          <a:endParaRPr lang="en-GB"/>
        </a:p>
      </dgm:t>
    </dgm:pt>
    <dgm:pt modelId="{47AEBC41-684A-4130-83EA-C082E3E7F8A8}" type="sibTrans" cxnId="{097AD85D-AF86-4A77-87A2-13BDF2C2C083}">
      <dgm:prSet/>
      <dgm:spPr/>
      <dgm:t>
        <a:bodyPr/>
        <a:lstStyle/>
        <a:p>
          <a:endParaRPr lang="en-GB"/>
        </a:p>
      </dgm:t>
    </dgm:pt>
    <dgm:pt modelId="{94220EB6-6CBD-4462-BA48-C48C4B6047E5}" type="pres">
      <dgm:prSet presAssocID="{5ED3FCD0-ED97-47E9-B187-6DE8DF01B41D}" presName="linear" presStyleCnt="0">
        <dgm:presLayoutVars>
          <dgm:animLvl val="lvl"/>
          <dgm:resizeHandles val="exact"/>
        </dgm:presLayoutVars>
      </dgm:prSet>
      <dgm:spPr/>
    </dgm:pt>
    <dgm:pt modelId="{0BCE183F-FD75-40DB-91D2-8A815C93F1AE}" type="pres">
      <dgm:prSet presAssocID="{6259AB06-370A-4A36-8280-E8B9F33C2B3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67E5616-E489-40AF-98D7-3B23124B6ADF}" type="presOf" srcId="{6259AB06-370A-4A36-8280-E8B9F33C2B32}" destId="{0BCE183F-FD75-40DB-91D2-8A815C93F1AE}" srcOrd="0" destOrd="0" presId="urn:microsoft.com/office/officeart/2005/8/layout/vList2"/>
    <dgm:cxn modelId="{097AD85D-AF86-4A77-87A2-13BDF2C2C083}" srcId="{5ED3FCD0-ED97-47E9-B187-6DE8DF01B41D}" destId="{6259AB06-370A-4A36-8280-E8B9F33C2B32}" srcOrd="0" destOrd="0" parTransId="{B31D6BA6-8DA9-4019-A446-D6132DF37453}" sibTransId="{47AEBC41-684A-4130-83EA-C082E3E7F8A8}"/>
    <dgm:cxn modelId="{8CA8FB83-6F3F-45ED-AFD3-456F79317A19}" type="presOf" srcId="{5ED3FCD0-ED97-47E9-B187-6DE8DF01B41D}" destId="{94220EB6-6CBD-4462-BA48-C48C4B6047E5}" srcOrd="0" destOrd="0" presId="urn:microsoft.com/office/officeart/2005/8/layout/vList2"/>
    <dgm:cxn modelId="{C338883C-FA2C-4FC8-B0C7-09B55147DB72}" type="presParOf" srcId="{94220EB6-6CBD-4462-BA48-C48C4B6047E5}" destId="{0BCE183F-FD75-40DB-91D2-8A815C93F1A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B0B6FCE-640D-42E6-8EE6-8F1570604DB4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79FE2C6-F0F7-4164-9E0F-71188261178F}">
      <dgm:prSet/>
      <dgm:spPr/>
      <dgm:t>
        <a:bodyPr/>
        <a:lstStyle/>
        <a:p>
          <a:r>
            <a:rPr lang="en-GB"/>
            <a:t>Its very small in size</a:t>
          </a:r>
        </a:p>
      </dgm:t>
    </dgm:pt>
    <dgm:pt modelId="{A721E307-3B07-4FE5-80FE-844FDC65D9A1}" type="parTrans" cxnId="{9F80EEE9-927C-49A6-9D3B-7FC1088928BC}">
      <dgm:prSet/>
      <dgm:spPr/>
      <dgm:t>
        <a:bodyPr/>
        <a:lstStyle/>
        <a:p>
          <a:endParaRPr lang="en-GB"/>
        </a:p>
      </dgm:t>
    </dgm:pt>
    <dgm:pt modelId="{F6F87B9F-3E68-4788-929E-2FE980C850D9}" type="sibTrans" cxnId="{9F80EEE9-927C-49A6-9D3B-7FC1088928BC}">
      <dgm:prSet/>
      <dgm:spPr/>
      <dgm:t>
        <a:bodyPr/>
        <a:lstStyle/>
        <a:p>
          <a:endParaRPr lang="en-GB"/>
        </a:p>
      </dgm:t>
    </dgm:pt>
    <dgm:pt modelId="{069F1F09-035E-41FA-9376-37A93A1250AB}">
      <dgm:prSet/>
      <dgm:spPr/>
      <dgm:t>
        <a:bodyPr/>
        <a:lstStyle/>
        <a:p>
          <a:r>
            <a:rPr lang="en-GB"/>
            <a:t>Fits into our palm</a:t>
          </a:r>
        </a:p>
      </dgm:t>
    </dgm:pt>
    <dgm:pt modelId="{425A0D56-455E-4DAD-8B40-FECA82F64B20}" type="parTrans" cxnId="{46E77644-A0B4-4C6A-A5C6-6197D0913716}">
      <dgm:prSet/>
      <dgm:spPr/>
      <dgm:t>
        <a:bodyPr/>
        <a:lstStyle/>
        <a:p>
          <a:endParaRPr lang="en-GB"/>
        </a:p>
      </dgm:t>
    </dgm:pt>
    <dgm:pt modelId="{B10CC9F7-7008-401C-87A0-780F161B0F24}" type="sibTrans" cxnId="{46E77644-A0B4-4C6A-A5C6-6197D0913716}">
      <dgm:prSet/>
      <dgm:spPr/>
      <dgm:t>
        <a:bodyPr/>
        <a:lstStyle/>
        <a:p>
          <a:endParaRPr lang="en-GB"/>
        </a:p>
      </dgm:t>
    </dgm:pt>
    <dgm:pt modelId="{9F88DCE9-A8D5-42BF-999A-0254499690CD}">
      <dgm:prSet/>
      <dgm:spPr/>
      <dgm:t>
        <a:bodyPr/>
        <a:lstStyle/>
        <a:p>
          <a:r>
            <a:rPr lang="en-GB"/>
            <a:t>Can be easily carried in our pockets</a:t>
          </a:r>
        </a:p>
      </dgm:t>
    </dgm:pt>
    <dgm:pt modelId="{8BCDB81D-4264-4C09-BF22-F7BFB9A8A3A0}" type="parTrans" cxnId="{33EA17D4-F0BA-4A67-A291-D9A634CD360D}">
      <dgm:prSet/>
      <dgm:spPr/>
      <dgm:t>
        <a:bodyPr/>
        <a:lstStyle/>
        <a:p>
          <a:endParaRPr lang="en-GB"/>
        </a:p>
      </dgm:t>
    </dgm:pt>
    <dgm:pt modelId="{0D5D2F61-4C80-457E-BFEA-0E64D15027EC}" type="sibTrans" cxnId="{33EA17D4-F0BA-4A67-A291-D9A634CD360D}">
      <dgm:prSet/>
      <dgm:spPr/>
      <dgm:t>
        <a:bodyPr/>
        <a:lstStyle/>
        <a:p>
          <a:endParaRPr lang="en-GB"/>
        </a:p>
      </dgm:t>
    </dgm:pt>
    <dgm:pt modelId="{29FABBAB-4F36-4FC0-937E-D36FA55D94E7}" type="pres">
      <dgm:prSet presAssocID="{7B0B6FCE-640D-42E6-8EE6-8F1570604DB4}" presName="linear" presStyleCnt="0">
        <dgm:presLayoutVars>
          <dgm:animLvl val="lvl"/>
          <dgm:resizeHandles val="exact"/>
        </dgm:presLayoutVars>
      </dgm:prSet>
      <dgm:spPr/>
    </dgm:pt>
    <dgm:pt modelId="{4EAD753C-95CA-4EC0-A3FD-22DB5F01CBEF}" type="pres">
      <dgm:prSet presAssocID="{B79FE2C6-F0F7-4164-9E0F-71188261178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3B05DE6-E032-4A8D-91FC-E00275759FBB}" type="pres">
      <dgm:prSet presAssocID="{F6F87B9F-3E68-4788-929E-2FE980C850D9}" presName="spacer" presStyleCnt="0"/>
      <dgm:spPr/>
    </dgm:pt>
    <dgm:pt modelId="{426BDB3D-43DB-4F44-BCF2-D4E050DA517F}" type="pres">
      <dgm:prSet presAssocID="{069F1F09-035E-41FA-9376-37A93A1250A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714AD04-0A36-4052-A440-7ABBEC20F46A}" type="pres">
      <dgm:prSet presAssocID="{B10CC9F7-7008-401C-87A0-780F161B0F24}" presName="spacer" presStyleCnt="0"/>
      <dgm:spPr/>
    </dgm:pt>
    <dgm:pt modelId="{4C8510E0-E68A-4E69-930E-923C9DD47512}" type="pres">
      <dgm:prSet presAssocID="{9F88DCE9-A8D5-42BF-999A-0254499690C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6435620-B2C8-4F82-816F-ADCCF1876F63}" type="presOf" srcId="{7B0B6FCE-640D-42E6-8EE6-8F1570604DB4}" destId="{29FABBAB-4F36-4FC0-937E-D36FA55D94E7}" srcOrd="0" destOrd="0" presId="urn:microsoft.com/office/officeart/2005/8/layout/vList2"/>
    <dgm:cxn modelId="{A91A632A-EB50-4C01-B678-B8EA50BFB4F2}" type="presOf" srcId="{9F88DCE9-A8D5-42BF-999A-0254499690CD}" destId="{4C8510E0-E68A-4E69-930E-923C9DD47512}" srcOrd="0" destOrd="0" presId="urn:microsoft.com/office/officeart/2005/8/layout/vList2"/>
    <dgm:cxn modelId="{46E77644-A0B4-4C6A-A5C6-6197D0913716}" srcId="{7B0B6FCE-640D-42E6-8EE6-8F1570604DB4}" destId="{069F1F09-035E-41FA-9376-37A93A1250AB}" srcOrd="1" destOrd="0" parTransId="{425A0D56-455E-4DAD-8B40-FECA82F64B20}" sibTransId="{B10CC9F7-7008-401C-87A0-780F161B0F24}"/>
    <dgm:cxn modelId="{42676579-38A0-40FC-832A-7BF1AC782D6D}" type="presOf" srcId="{B79FE2C6-F0F7-4164-9E0F-71188261178F}" destId="{4EAD753C-95CA-4EC0-A3FD-22DB5F01CBEF}" srcOrd="0" destOrd="0" presId="urn:microsoft.com/office/officeart/2005/8/layout/vList2"/>
    <dgm:cxn modelId="{33EA17D4-F0BA-4A67-A291-D9A634CD360D}" srcId="{7B0B6FCE-640D-42E6-8EE6-8F1570604DB4}" destId="{9F88DCE9-A8D5-42BF-999A-0254499690CD}" srcOrd="2" destOrd="0" parTransId="{8BCDB81D-4264-4C09-BF22-F7BFB9A8A3A0}" sibTransId="{0D5D2F61-4C80-457E-BFEA-0E64D15027EC}"/>
    <dgm:cxn modelId="{9F80EEE9-927C-49A6-9D3B-7FC1088928BC}" srcId="{7B0B6FCE-640D-42E6-8EE6-8F1570604DB4}" destId="{B79FE2C6-F0F7-4164-9E0F-71188261178F}" srcOrd="0" destOrd="0" parTransId="{A721E307-3B07-4FE5-80FE-844FDC65D9A1}" sibTransId="{F6F87B9F-3E68-4788-929E-2FE980C850D9}"/>
    <dgm:cxn modelId="{978CEDF9-38D7-484A-8DE7-7D49958B0F32}" type="presOf" srcId="{069F1F09-035E-41FA-9376-37A93A1250AB}" destId="{426BDB3D-43DB-4F44-BCF2-D4E050DA517F}" srcOrd="0" destOrd="0" presId="urn:microsoft.com/office/officeart/2005/8/layout/vList2"/>
    <dgm:cxn modelId="{E116B52E-52BE-451E-9423-601D2F15BD04}" type="presParOf" srcId="{29FABBAB-4F36-4FC0-937E-D36FA55D94E7}" destId="{4EAD753C-95CA-4EC0-A3FD-22DB5F01CBEF}" srcOrd="0" destOrd="0" presId="urn:microsoft.com/office/officeart/2005/8/layout/vList2"/>
    <dgm:cxn modelId="{B66B9348-3A54-4FDB-BA3F-A0462209F90B}" type="presParOf" srcId="{29FABBAB-4F36-4FC0-937E-D36FA55D94E7}" destId="{73B05DE6-E032-4A8D-91FC-E00275759FBB}" srcOrd="1" destOrd="0" presId="urn:microsoft.com/office/officeart/2005/8/layout/vList2"/>
    <dgm:cxn modelId="{8EDBFD1B-BF20-4DF8-9007-1534DFC0E73F}" type="presParOf" srcId="{29FABBAB-4F36-4FC0-937E-D36FA55D94E7}" destId="{426BDB3D-43DB-4F44-BCF2-D4E050DA517F}" srcOrd="2" destOrd="0" presId="urn:microsoft.com/office/officeart/2005/8/layout/vList2"/>
    <dgm:cxn modelId="{97EE1DFE-9A62-488A-9D12-091A83387872}" type="presParOf" srcId="{29FABBAB-4F36-4FC0-937E-D36FA55D94E7}" destId="{F714AD04-0A36-4052-A440-7ABBEC20F46A}" srcOrd="3" destOrd="0" presId="urn:microsoft.com/office/officeart/2005/8/layout/vList2"/>
    <dgm:cxn modelId="{0B294C89-0282-4B43-B5F5-12C5FBB47182}" type="presParOf" srcId="{29FABBAB-4F36-4FC0-937E-D36FA55D94E7}" destId="{4C8510E0-E68A-4E69-930E-923C9DD4751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E945D6-8A1F-4436-95F5-BF58A21F4096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C2127652-D60D-4B32-823E-B8EB620BAC72}">
      <dgm:prSet/>
      <dgm:spPr/>
      <dgm:t>
        <a:bodyPr/>
        <a:lstStyle/>
        <a:p>
          <a:r>
            <a:rPr lang="en-GB"/>
            <a:t>Palmtop</a:t>
          </a:r>
        </a:p>
      </dgm:t>
    </dgm:pt>
    <dgm:pt modelId="{C619F598-9BB9-47DC-ACDD-167398B44000}" type="parTrans" cxnId="{F05C38D1-9142-49A5-9D91-ABF038C5B282}">
      <dgm:prSet/>
      <dgm:spPr/>
      <dgm:t>
        <a:bodyPr/>
        <a:lstStyle/>
        <a:p>
          <a:endParaRPr lang="en-GB"/>
        </a:p>
      </dgm:t>
    </dgm:pt>
    <dgm:pt modelId="{72E6F321-31DE-4DF3-9540-035FF4AC3F5C}" type="sibTrans" cxnId="{F05C38D1-9142-49A5-9D91-ABF038C5B282}">
      <dgm:prSet/>
      <dgm:spPr/>
      <dgm:t>
        <a:bodyPr/>
        <a:lstStyle/>
        <a:p>
          <a:endParaRPr lang="en-GB"/>
        </a:p>
      </dgm:t>
    </dgm:pt>
    <dgm:pt modelId="{70E937C3-33FE-4813-99BF-144A5CB47D14}" type="pres">
      <dgm:prSet presAssocID="{0EE945D6-8A1F-4436-95F5-BF58A21F4096}" presName="linear" presStyleCnt="0">
        <dgm:presLayoutVars>
          <dgm:animLvl val="lvl"/>
          <dgm:resizeHandles val="exact"/>
        </dgm:presLayoutVars>
      </dgm:prSet>
      <dgm:spPr/>
    </dgm:pt>
    <dgm:pt modelId="{3C2A4116-EE26-4FC6-9124-66FD48916C44}" type="pres">
      <dgm:prSet presAssocID="{C2127652-D60D-4B32-823E-B8EB620BAC7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7ED3041-77F9-42A2-8CD5-7F3CA3C26BBD}" type="presOf" srcId="{0EE945D6-8A1F-4436-95F5-BF58A21F4096}" destId="{70E937C3-33FE-4813-99BF-144A5CB47D14}" srcOrd="0" destOrd="0" presId="urn:microsoft.com/office/officeart/2005/8/layout/vList2"/>
    <dgm:cxn modelId="{95E7D756-8E48-437C-A857-CC5336B8E37D}" type="presOf" srcId="{C2127652-D60D-4B32-823E-B8EB620BAC72}" destId="{3C2A4116-EE26-4FC6-9124-66FD48916C44}" srcOrd="0" destOrd="0" presId="urn:microsoft.com/office/officeart/2005/8/layout/vList2"/>
    <dgm:cxn modelId="{F05C38D1-9142-49A5-9D91-ABF038C5B282}" srcId="{0EE945D6-8A1F-4436-95F5-BF58A21F4096}" destId="{C2127652-D60D-4B32-823E-B8EB620BAC72}" srcOrd="0" destOrd="0" parTransId="{C619F598-9BB9-47DC-ACDD-167398B44000}" sibTransId="{72E6F321-31DE-4DF3-9540-035FF4AC3F5C}"/>
    <dgm:cxn modelId="{96A9FDC6-BD49-4311-A075-E35672D3F092}" type="presParOf" srcId="{70E937C3-33FE-4813-99BF-144A5CB47D14}" destId="{3C2A4116-EE26-4FC6-9124-66FD48916C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0D534-204C-45AC-A705-201554FAA2B0}">
      <dsp:nvSpPr>
        <dsp:cNvPr id="0" name=""/>
        <dsp:cNvSpPr/>
      </dsp:nvSpPr>
      <dsp:spPr>
        <a:xfrm>
          <a:off x="0" y="452312"/>
          <a:ext cx="9144000" cy="14829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/>
            <a:t>Types of Computers </a:t>
          </a:r>
        </a:p>
      </dsp:txBody>
      <dsp:txXfrm>
        <a:off x="72393" y="524705"/>
        <a:ext cx="8999214" cy="1338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8067F-38A8-4434-BB3C-FAF800A417FB}">
      <dsp:nvSpPr>
        <dsp:cNvPr id="0" name=""/>
        <dsp:cNvSpPr/>
      </dsp:nvSpPr>
      <dsp:spPr>
        <a:xfrm>
          <a:off x="0" y="15024"/>
          <a:ext cx="9144000" cy="2357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0" kern="1200"/>
            <a:t>Lets learn different Types of computers</a:t>
          </a:r>
        </a:p>
      </dsp:txBody>
      <dsp:txXfrm>
        <a:off x="115086" y="130110"/>
        <a:ext cx="8913828" cy="21273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8F6C8C-259F-4608-87CF-3CB5E408F97B}">
      <dsp:nvSpPr>
        <dsp:cNvPr id="0" name=""/>
        <dsp:cNvSpPr/>
      </dsp:nvSpPr>
      <dsp:spPr>
        <a:xfrm>
          <a:off x="0" y="1146"/>
          <a:ext cx="10515600" cy="1323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/>
            <a:t>Desktop computer</a:t>
          </a:r>
        </a:p>
      </dsp:txBody>
      <dsp:txXfrm>
        <a:off x="64597" y="65743"/>
        <a:ext cx="10386406" cy="11940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3F970-A85A-41ED-B909-82B3DF69DF88}">
      <dsp:nvSpPr>
        <dsp:cNvPr id="0" name=""/>
        <dsp:cNvSpPr/>
      </dsp:nvSpPr>
      <dsp:spPr>
        <a:xfrm>
          <a:off x="0" y="23723"/>
          <a:ext cx="10515600" cy="1323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 dirty="0"/>
            <a:t>It is kept on the desk</a:t>
          </a:r>
        </a:p>
      </dsp:txBody>
      <dsp:txXfrm>
        <a:off x="64597" y="88320"/>
        <a:ext cx="10386406" cy="1194076"/>
      </dsp:txXfrm>
    </dsp:sp>
    <dsp:sp modelId="{6F9D948C-FCDA-4944-89AE-482ECCDC0526}">
      <dsp:nvSpPr>
        <dsp:cNvPr id="0" name=""/>
        <dsp:cNvSpPr/>
      </dsp:nvSpPr>
      <dsp:spPr>
        <a:xfrm>
          <a:off x="0" y="1514034"/>
          <a:ext cx="10515600" cy="1323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/>
            <a:t>It is big in size</a:t>
          </a:r>
        </a:p>
      </dsp:txBody>
      <dsp:txXfrm>
        <a:off x="64597" y="1578631"/>
        <a:ext cx="10386406" cy="1194076"/>
      </dsp:txXfrm>
    </dsp:sp>
    <dsp:sp modelId="{60EEA98A-ED72-479C-BDD0-B4C55B6D323B}">
      <dsp:nvSpPr>
        <dsp:cNvPr id="0" name=""/>
        <dsp:cNvSpPr/>
      </dsp:nvSpPr>
      <dsp:spPr>
        <a:xfrm>
          <a:off x="0" y="3004344"/>
          <a:ext cx="10515600" cy="1323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 dirty="0"/>
            <a:t>Difficult to carry                </a:t>
          </a:r>
        </a:p>
      </dsp:txBody>
      <dsp:txXfrm>
        <a:off x="64597" y="3068941"/>
        <a:ext cx="10386406" cy="11940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F6107-E176-447E-A280-9F600987294D}">
      <dsp:nvSpPr>
        <dsp:cNvPr id="0" name=""/>
        <dsp:cNvSpPr/>
      </dsp:nvSpPr>
      <dsp:spPr>
        <a:xfrm>
          <a:off x="0" y="1146"/>
          <a:ext cx="10515600" cy="1323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/>
            <a:t>Laptop</a:t>
          </a:r>
        </a:p>
      </dsp:txBody>
      <dsp:txXfrm>
        <a:off x="64597" y="65743"/>
        <a:ext cx="10386406" cy="11940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4BEA7-E76B-4E02-B802-C8C0ED4E0E14}">
      <dsp:nvSpPr>
        <dsp:cNvPr id="0" name=""/>
        <dsp:cNvSpPr/>
      </dsp:nvSpPr>
      <dsp:spPr>
        <a:xfrm>
          <a:off x="0" y="7827"/>
          <a:ext cx="9720262" cy="1232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400" kern="1200" dirty="0"/>
            <a:t>It can be kept on lap</a:t>
          </a:r>
        </a:p>
      </dsp:txBody>
      <dsp:txXfrm>
        <a:off x="60142" y="67969"/>
        <a:ext cx="9599978" cy="1111725"/>
      </dsp:txXfrm>
    </dsp:sp>
    <dsp:sp modelId="{E745EF37-D6FB-4AAA-80FF-C1E6163DB0DF}">
      <dsp:nvSpPr>
        <dsp:cNvPr id="0" name=""/>
        <dsp:cNvSpPr/>
      </dsp:nvSpPr>
      <dsp:spPr>
        <a:xfrm>
          <a:off x="0" y="1395357"/>
          <a:ext cx="9720262" cy="1232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400" kern="1200" dirty="0"/>
            <a:t>Smaller in size</a:t>
          </a:r>
        </a:p>
      </dsp:txBody>
      <dsp:txXfrm>
        <a:off x="60142" y="1455499"/>
        <a:ext cx="9599978" cy="1111725"/>
      </dsp:txXfrm>
    </dsp:sp>
    <dsp:sp modelId="{7F539103-68B1-4D97-B6FA-EA078DC4E2F9}">
      <dsp:nvSpPr>
        <dsp:cNvPr id="0" name=""/>
        <dsp:cNvSpPr/>
      </dsp:nvSpPr>
      <dsp:spPr>
        <a:xfrm>
          <a:off x="0" y="2782887"/>
          <a:ext cx="9720262" cy="1232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400" kern="1200" dirty="0"/>
            <a:t>Easy to carry                       </a:t>
          </a:r>
        </a:p>
      </dsp:txBody>
      <dsp:txXfrm>
        <a:off x="60142" y="2843029"/>
        <a:ext cx="9599978" cy="11117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E183F-FD75-40DB-91D2-8A815C93F1AE}">
      <dsp:nvSpPr>
        <dsp:cNvPr id="0" name=""/>
        <dsp:cNvSpPr/>
      </dsp:nvSpPr>
      <dsp:spPr>
        <a:xfrm>
          <a:off x="0" y="1146"/>
          <a:ext cx="10515600" cy="1323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/>
            <a:t>Palmtop</a:t>
          </a:r>
        </a:p>
      </dsp:txBody>
      <dsp:txXfrm>
        <a:off x="64597" y="65743"/>
        <a:ext cx="10386406" cy="11940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D753C-95CA-4EC0-A3FD-22DB5F01CBEF}">
      <dsp:nvSpPr>
        <dsp:cNvPr id="0" name=""/>
        <dsp:cNvSpPr/>
      </dsp:nvSpPr>
      <dsp:spPr>
        <a:xfrm>
          <a:off x="0" y="156237"/>
          <a:ext cx="9720262" cy="1140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0" kern="1200"/>
            <a:t>Its very small in size</a:t>
          </a:r>
        </a:p>
      </dsp:txBody>
      <dsp:txXfrm>
        <a:off x="55687" y="211924"/>
        <a:ext cx="9608888" cy="1029376"/>
      </dsp:txXfrm>
    </dsp:sp>
    <dsp:sp modelId="{426BDB3D-43DB-4F44-BCF2-D4E050DA517F}">
      <dsp:nvSpPr>
        <dsp:cNvPr id="0" name=""/>
        <dsp:cNvSpPr/>
      </dsp:nvSpPr>
      <dsp:spPr>
        <a:xfrm>
          <a:off x="0" y="1440987"/>
          <a:ext cx="9720262" cy="1140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0" kern="1200"/>
            <a:t>Fits into our palm</a:t>
          </a:r>
        </a:p>
      </dsp:txBody>
      <dsp:txXfrm>
        <a:off x="55687" y="1496674"/>
        <a:ext cx="9608888" cy="1029376"/>
      </dsp:txXfrm>
    </dsp:sp>
    <dsp:sp modelId="{4C8510E0-E68A-4E69-930E-923C9DD47512}">
      <dsp:nvSpPr>
        <dsp:cNvPr id="0" name=""/>
        <dsp:cNvSpPr/>
      </dsp:nvSpPr>
      <dsp:spPr>
        <a:xfrm>
          <a:off x="0" y="2725737"/>
          <a:ext cx="9720262" cy="1140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0" kern="1200"/>
            <a:t>Can be easily carried in our pockets</a:t>
          </a:r>
        </a:p>
      </dsp:txBody>
      <dsp:txXfrm>
        <a:off x="55687" y="2781424"/>
        <a:ext cx="9608888" cy="10293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A4116-EE26-4FC6-9124-66FD48916C44}">
      <dsp:nvSpPr>
        <dsp:cNvPr id="0" name=""/>
        <dsp:cNvSpPr/>
      </dsp:nvSpPr>
      <dsp:spPr>
        <a:xfrm>
          <a:off x="0" y="1146"/>
          <a:ext cx="10515600" cy="1323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800" kern="1200"/>
            <a:t>Palmtop</a:t>
          </a:r>
        </a:p>
      </dsp:txBody>
      <dsp:txXfrm>
        <a:off x="64597" y="65743"/>
        <a:ext cx="10386406" cy="1194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28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96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56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9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36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1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4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91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0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20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78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42140AE-A32D-4359-8CD0-D623051FD9FB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63A532-1A2A-4A7A-ABE8-E922A9A6A5C9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59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5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E215527-1E92-16D5-6B21-79E7E1BD34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342706"/>
              </p:ext>
            </p:extLst>
          </p:nvPr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FD02C95F-9F3A-610A-C220-126B98B6B3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591E58-7B67-CF8F-0D0F-90C403C04D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943" y="197265"/>
            <a:ext cx="2312745" cy="92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DA9DB07-5C6B-EE74-09CE-16D4B5CC42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7915593"/>
              </p:ext>
            </p:extLst>
          </p:nvPr>
        </p:nvGraphicFramePr>
        <p:xfrm>
          <a:off x="1524000" y="1122363"/>
          <a:ext cx="9144000" cy="238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485B72CE-B5E3-A342-07CA-5C9F172E24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221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CF78B79-0574-737D-0FBB-0A37BD8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656954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10A7B9B-520B-E757-9E64-F4EE928206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813923"/>
              </p:ext>
            </p:extLst>
          </p:nvPr>
        </p:nvGraphicFramePr>
        <p:xfrm>
          <a:off x="956187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 descr="Renewed) Lenovo ThinkCenter AIO Desktop Set (Intel i5 4thGen/8GB/1TB HDD/19  inches HD Monitor+Keyboard+Mouse+Tiny CPU+FHD  Webcam+Mic+Speakers+Wifi/Windows 10 Pro/MS Office/Black) : Amazon.in:  Computers &amp; Accessories">
            <a:extLst>
              <a:ext uri="{FF2B5EF4-FFF2-40B4-BE49-F238E27FC236}">
                <a16:creationId xmlns:a16="http://schemas.microsoft.com/office/drawing/2014/main" id="{124BD9EA-7D0A-BC77-67EB-9031C7A68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662" y="263545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500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3FED475-B6DB-4F21-22F9-F05DE91F60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2486562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030454B-D08F-3817-170C-8D171D6B6A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306004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0" name="Picture 2" descr="Amazon.in: Buy Lenovo IdeaPad 3 11th Gen Intel Core i3 15.6&quot; FHD Thin &amp;  Light Laptop(8GB/512GB SSD/Windows 11/Office 2021/2Yr Warranty/3months Xbox  Game Pass/Platinum Grey/1.7Kg), 81X800LGIN Online at Low Prices in India |">
            <a:extLst>
              <a:ext uri="{FF2B5EF4-FFF2-40B4-BE49-F238E27FC236}">
                <a16:creationId xmlns:a16="http://schemas.microsoft.com/office/drawing/2014/main" id="{E92AAA05-B518-BA1F-AAAB-AD3715190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585" y="34290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438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E459379-9BF3-732B-59E0-DBA261DB6C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4578302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E6567C-EB86-490C-AC4D-2E323AC283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23266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9031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9BF1EE1-BBC2-8D14-6EE8-934AAFC6F2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6606552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The Golden Age of HP Palmtop PCs | PCMag">
            <a:extLst>
              <a:ext uri="{FF2B5EF4-FFF2-40B4-BE49-F238E27FC236}">
                <a16:creationId xmlns:a16="http://schemas.microsoft.com/office/drawing/2014/main" id="{37D8B5D7-96B1-38BB-6DBF-8CE268FD7A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108" y="2688687"/>
            <a:ext cx="4651034" cy="348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832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13E81-556A-FA15-9EA4-08DF6658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Well Done !!!</a:t>
            </a:r>
            <a:endParaRPr lang="en-GB" dirty="0"/>
          </a:p>
        </p:txBody>
      </p:sp>
      <p:pic>
        <p:nvPicPr>
          <p:cNvPr id="5122" name="Picture 2" descr="Creative Teaching Press Super Star Badges (1070) : Amazon.in: Office  Products">
            <a:extLst>
              <a:ext uri="{FF2B5EF4-FFF2-40B4-BE49-F238E27FC236}">
                <a16:creationId xmlns:a16="http://schemas.microsoft.com/office/drawing/2014/main" id="{F105E725-0F6C-2DE8-2756-6311B7DA36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981" y="3240087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59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976C2-7450-35FC-6FF7-E43B220B9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 descr="Image result for great day">
            <a:extLst>
              <a:ext uri="{FF2B5EF4-FFF2-40B4-BE49-F238E27FC236}">
                <a16:creationId xmlns:a16="http://schemas.microsoft.com/office/drawing/2014/main" id="{6D854D64-FE5C-5B4A-D5C8-C70145CAEF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697" y="2139098"/>
            <a:ext cx="6076335" cy="340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767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</TotalTime>
  <Words>59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Well Done !!!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Asad ahmed</cp:lastModifiedBy>
  <cp:revision>4</cp:revision>
  <dcterms:created xsi:type="dcterms:W3CDTF">2022-10-06T02:14:57Z</dcterms:created>
  <dcterms:modified xsi:type="dcterms:W3CDTF">2022-10-08T22:47:06Z</dcterms:modified>
</cp:coreProperties>
</file>