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86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4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6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3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79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9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48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94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03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1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69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490CF0C-6D9F-4765-8BA9-C314E17EF9F4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5479651-5C3B-4760-BB42-3885E2462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292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9D1B-5F86-48D3-B4F5-99E0D855D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Input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D24AC-347B-40A1-8EC4-2AB2F5EAE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IGCSE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648C1-F7C1-6054-F6DA-9806B8B02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4543505"/>
            <a:ext cx="1905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3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F131-8E6F-45D8-8E5E-DAC3E4DDB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Barcode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7BCD-FFE3-4DEA-B321-C7AA6BE4A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Scans in barcodes from products</a:t>
            </a:r>
          </a:p>
        </p:txBody>
      </p:sp>
      <p:pic>
        <p:nvPicPr>
          <p:cNvPr id="1026" name="Picture 2" descr="Wired Handheld Barcode Reader at Rs 2200 in New Delhi | ID: 21748345988">
            <a:extLst>
              <a:ext uri="{FF2B5EF4-FFF2-40B4-BE49-F238E27FC236}">
                <a16:creationId xmlns:a16="http://schemas.microsoft.com/office/drawing/2014/main" id="{49CC0E99-8EEB-5AE5-37A2-ABE1321EB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212" y="324234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79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B038-7317-446C-8C8B-B5A306DF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Touch screen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C34DB-5BC4-4262-8DBC-B0A38F83B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Allow choices to be entered </a:t>
            </a:r>
          </a:p>
          <a:p>
            <a:r>
              <a:rPr lang="en-GB" dirty="0"/>
              <a:t>Type of Products or Price of an item</a:t>
            </a:r>
          </a:p>
        </p:txBody>
      </p:sp>
      <p:pic>
        <p:nvPicPr>
          <p:cNvPr id="2050" name="Picture 2" descr="Touch Screen Monitor, Screen Size: 19 at Rs 13000 in Bengaluru | ID:  9026402962">
            <a:extLst>
              <a:ext uri="{FF2B5EF4-FFF2-40B4-BE49-F238E27FC236}">
                <a16:creationId xmlns:a16="http://schemas.microsoft.com/office/drawing/2014/main" id="{3B4149E1-E362-5280-5A89-199F0A851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959" y="2963197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615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6EC28-4B42-4D6A-BBA5-CF8D3F52D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Keyboard or Keypad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EE006-8F02-4925-8B07-20D2F447B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can enter number of items, we can use to enter barcode number when barcode fails to scan</a:t>
            </a:r>
          </a:p>
        </p:txBody>
      </p:sp>
      <p:pic>
        <p:nvPicPr>
          <p:cNvPr id="3074" name="Picture 2" descr="Best keyboards for typing in India: Logitech MX Keys, Apple Magic Keyboard,  and more">
            <a:extLst>
              <a:ext uri="{FF2B5EF4-FFF2-40B4-BE49-F238E27FC236}">
                <a16:creationId xmlns:a16="http://schemas.microsoft.com/office/drawing/2014/main" id="{59CFD78B-8529-88FC-202B-0B00B1B89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914" y="3429000"/>
            <a:ext cx="3432995" cy="180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06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1472-6BB7-4090-8FC4-273C9C23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C9D0D-726B-4B4B-BD94-87E4F1F80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Automatically enters weight of items like fruits, vegetables etc</a:t>
            </a:r>
          </a:p>
        </p:txBody>
      </p:sp>
      <p:pic>
        <p:nvPicPr>
          <p:cNvPr id="4098" name="Picture 2" descr="Buy BAOSHISHAN 15kg0.1g Analytical Electronic Balance Lab Digital Balance  Scale High Precision Balances Jewelry Scales Kitchen Precision Weighing Pan  Size=180x160mm 0.1g, 15kg Online at Lowest Price in Saudi Arabia. B0794P312D">
            <a:extLst>
              <a:ext uri="{FF2B5EF4-FFF2-40B4-BE49-F238E27FC236}">
                <a16:creationId xmlns:a16="http://schemas.microsoft.com/office/drawing/2014/main" id="{B7FD3DB4-7544-52FD-FD61-15110B660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991" y="3429000"/>
            <a:ext cx="2105025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OTAL ELECTRONIC SCALE 30Kg (TESA3301)">
            <a:extLst>
              <a:ext uri="{FF2B5EF4-FFF2-40B4-BE49-F238E27FC236}">
                <a16:creationId xmlns:a16="http://schemas.microsoft.com/office/drawing/2014/main" id="{141FD107-1D0E-9605-32D1-9A815875A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80" y="3667124"/>
            <a:ext cx="26765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55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87A7-F3E0-436B-A3C4-CA930B1C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Chip or PIN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3CC4-6AAB-4A9A-91A4-ECA902D6A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Allows customers to pay for their goods using cards</a:t>
            </a:r>
          </a:p>
        </p:txBody>
      </p:sp>
      <p:pic>
        <p:nvPicPr>
          <p:cNvPr id="5122" name="Picture 2" descr="Why Your New #Chip-and-Pin Card Reader Might Not Be Ready For Use - :">
            <a:extLst>
              <a:ext uri="{FF2B5EF4-FFF2-40B4-BE49-F238E27FC236}">
                <a16:creationId xmlns:a16="http://schemas.microsoft.com/office/drawing/2014/main" id="{BCC077AE-4CBA-4F3D-99EE-63C6E3E2F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58" y="2760407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197 Computer Chip Pin Entry Credit Card Credit Card Reader Stock Photos,  Pictures &amp; Royalty-Free Images - iStock">
            <a:extLst>
              <a:ext uri="{FF2B5EF4-FFF2-40B4-BE49-F238E27FC236}">
                <a16:creationId xmlns:a16="http://schemas.microsoft.com/office/drawing/2014/main" id="{31454664-9DAC-25DF-39B4-4709DF08A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997" y="315093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49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977AB-A6E4-4B2C-B568-4A9FCC4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371C5-8FE5-44A5-A999-F72C51155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Thanks folks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74FF50-D662-0571-8120-DA3EE5C7B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765" y="4136923"/>
            <a:ext cx="1905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24</TotalTime>
  <Words>74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</vt:lpstr>
      <vt:lpstr>Banded</vt:lpstr>
      <vt:lpstr>Input Devices</vt:lpstr>
      <vt:lpstr>Barcode Reader</vt:lpstr>
      <vt:lpstr>Touch screen </vt:lpstr>
      <vt:lpstr>Keyboard or Keypad</vt:lpstr>
      <vt:lpstr>Electronic Scales</vt:lpstr>
      <vt:lpstr>Chip or PIN reader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Devices</dc:title>
  <dc:creator>Fareesa</dc:creator>
  <cp:lastModifiedBy>Fareesa</cp:lastModifiedBy>
  <cp:revision>4</cp:revision>
  <dcterms:created xsi:type="dcterms:W3CDTF">2022-03-27T18:08:04Z</dcterms:created>
  <dcterms:modified xsi:type="dcterms:W3CDTF">2022-11-24T06:20:16Z</dcterms:modified>
</cp:coreProperties>
</file>