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4053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69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62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26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406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64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8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5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60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544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556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44A5881-00C2-4285-AAB8-1B03F6F604A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B91466E-F43F-42D8-80A4-0699527C1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82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01DA1-0CE0-4A39-874F-9D4E4CA4B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Output devices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DB47C-A84E-4AD0-B202-5A8638019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864078"/>
            <a:ext cx="9070848" cy="1275186"/>
          </a:xfrm>
        </p:spPr>
        <p:txBody>
          <a:bodyPr/>
          <a:lstStyle/>
          <a:p>
            <a:r>
              <a:rPr lang="en-GB" dirty="0"/>
              <a:t>Marks -4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284D86-829C-4729-AD50-C29779A89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4377264"/>
            <a:ext cx="1905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43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66450-B553-44E3-9808-21168860BB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Printer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BADD5D-9D87-4A3D-813F-0CCB1BB09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203290"/>
            <a:ext cx="9070848" cy="935973"/>
          </a:xfrm>
        </p:spPr>
        <p:txBody>
          <a:bodyPr/>
          <a:lstStyle/>
          <a:p>
            <a:r>
              <a:rPr lang="en-GB" dirty="0"/>
              <a:t>It helps to produce bills at the cash counter of the customers</a:t>
            </a:r>
          </a:p>
        </p:txBody>
      </p:sp>
      <p:pic>
        <p:nvPicPr>
          <p:cNvPr id="1026" name="Picture 2" descr="How to choose the right printer for your home office - The Verge">
            <a:extLst>
              <a:ext uri="{FF2B5EF4-FFF2-40B4-BE49-F238E27FC236}">
                <a16:creationId xmlns:a16="http://schemas.microsoft.com/office/drawing/2014/main" id="{5864B03D-AB0D-2839-242E-A0B2377E1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084" y="1691302"/>
            <a:ext cx="2054788" cy="20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70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078AB-3823-48C5-B55D-F8819700E0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Monitor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51101C-9A72-438A-AECD-7C7629FCB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173794"/>
            <a:ext cx="9070848" cy="965469"/>
          </a:xfrm>
        </p:spPr>
        <p:txBody>
          <a:bodyPr/>
          <a:lstStyle/>
          <a:p>
            <a:r>
              <a:rPr lang="en-GB" dirty="0"/>
              <a:t>Shows the output like Number of items</a:t>
            </a:r>
          </a:p>
        </p:txBody>
      </p:sp>
      <p:pic>
        <p:nvPicPr>
          <p:cNvPr id="2050" name="Picture 2" descr="Amazon.in: Buy Samsung 22-inch(54.48cm) FHD Flat Monitor, VA, 60 Hz, Wide  View Angle, HDMI, D-sub Ports, Flicker Free, (LS22A334NHWXXL, Black) Online  at Low Prices in India | Samsung Reviews &amp; Ratings">
            <a:extLst>
              <a:ext uri="{FF2B5EF4-FFF2-40B4-BE49-F238E27FC236}">
                <a16:creationId xmlns:a16="http://schemas.microsoft.com/office/drawing/2014/main" id="{BF205062-BE4B-FECE-9751-58DD30C44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693" y="1519084"/>
            <a:ext cx="2263417" cy="150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885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CEAF8DC-F7D2-4D6E-8823-E053D236C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523770"/>
            <a:ext cx="9070848" cy="1615494"/>
          </a:xfrm>
        </p:spPr>
        <p:txBody>
          <a:bodyPr>
            <a:normAutofit/>
          </a:bodyPr>
          <a:lstStyle/>
          <a:p>
            <a:r>
              <a:rPr lang="en-GB" sz="2400" b="1" dirty="0"/>
              <a:t>Reads barcode if its correct</a:t>
            </a:r>
          </a:p>
          <a:p>
            <a:r>
              <a:rPr lang="en-GB" sz="2400" b="1" dirty="0"/>
              <a:t>Or else</a:t>
            </a:r>
          </a:p>
          <a:p>
            <a:r>
              <a:rPr lang="en-GB" sz="2400" b="1" dirty="0"/>
              <a:t>Gives error is barcode fails to scan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074FB2-ED48-8E5D-E3AB-A0519ECD4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8908" y="1296496"/>
            <a:ext cx="8142580" cy="2335832"/>
          </a:xfrm>
        </p:spPr>
        <p:txBody>
          <a:bodyPr/>
          <a:lstStyle/>
          <a:p>
            <a:r>
              <a:rPr lang="en-GB" dirty="0"/>
              <a:t>Beeper</a:t>
            </a:r>
          </a:p>
        </p:txBody>
      </p:sp>
      <p:pic>
        <p:nvPicPr>
          <p:cNvPr id="3076" name="Picture 4" descr="2,270 Beeper Stock Photos, Pictures &amp; Royalty-Free Images - iStock">
            <a:extLst>
              <a:ext uri="{FF2B5EF4-FFF2-40B4-BE49-F238E27FC236}">
                <a16:creationId xmlns:a16="http://schemas.microsoft.com/office/drawing/2014/main" id="{3A517961-D7DC-5105-A7CA-DD70C4AF1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083" y="2060794"/>
            <a:ext cx="2361595" cy="157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59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EF35C-D853-4D9F-B01C-D4C1C1C5E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70848" cy="1123885"/>
          </a:xfrm>
        </p:spPr>
        <p:txBody>
          <a:bodyPr/>
          <a:lstStyle/>
          <a:p>
            <a:r>
              <a:rPr lang="en-GB" dirty="0"/>
              <a:t>Thanks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506DF6-AAE4-4A2E-B771-BA781EE32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0576" y="4121625"/>
            <a:ext cx="9070848" cy="99606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944D89-EA01-0EF7-8F1A-07B875F21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4355691"/>
            <a:ext cx="1905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893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35</TotalTime>
  <Words>42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Garamond</vt:lpstr>
      <vt:lpstr>Savon</vt:lpstr>
      <vt:lpstr>Output devices</vt:lpstr>
      <vt:lpstr>Printer</vt:lpstr>
      <vt:lpstr>Monitor</vt:lpstr>
      <vt:lpstr>Beeper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Fareesa</cp:lastModifiedBy>
  <cp:revision>5</cp:revision>
  <dcterms:created xsi:type="dcterms:W3CDTF">2022-03-27T18:15:17Z</dcterms:created>
  <dcterms:modified xsi:type="dcterms:W3CDTF">2022-11-24T06:52:34Z</dcterms:modified>
</cp:coreProperties>
</file>